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87" r:id="rId2"/>
    <p:sldId id="385" r:id="rId3"/>
    <p:sldId id="340" r:id="rId4"/>
    <p:sldId id="341" r:id="rId5"/>
    <p:sldId id="342" r:id="rId6"/>
    <p:sldId id="343" r:id="rId7"/>
    <p:sldId id="344" r:id="rId8"/>
    <p:sldId id="463" r:id="rId9"/>
    <p:sldId id="464" r:id="rId10"/>
    <p:sldId id="465" r:id="rId11"/>
    <p:sldId id="526" r:id="rId12"/>
    <p:sldId id="479" r:id="rId13"/>
    <p:sldId id="481" r:id="rId14"/>
    <p:sldId id="484" r:id="rId15"/>
    <p:sldId id="485" r:id="rId16"/>
    <p:sldId id="487" r:id="rId17"/>
    <p:sldId id="489" r:id="rId18"/>
    <p:sldId id="492" r:id="rId19"/>
    <p:sldId id="490" r:id="rId20"/>
    <p:sldId id="491" r:id="rId21"/>
    <p:sldId id="493" r:id="rId22"/>
    <p:sldId id="531" r:id="rId23"/>
    <p:sldId id="494" r:id="rId24"/>
    <p:sldId id="527" r:id="rId25"/>
    <p:sldId id="529" r:id="rId26"/>
    <p:sldId id="497" r:id="rId27"/>
    <p:sldId id="499" r:id="rId28"/>
    <p:sldId id="501" r:id="rId29"/>
    <p:sldId id="510" r:id="rId30"/>
    <p:sldId id="502" r:id="rId31"/>
    <p:sldId id="503" r:id="rId32"/>
    <p:sldId id="504" r:id="rId33"/>
    <p:sldId id="505" r:id="rId34"/>
    <p:sldId id="506" r:id="rId35"/>
    <p:sldId id="508" r:id="rId36"/>
    <p:sldId id="507" r:id="rId37"/>
    <p:sldId id="509" r:id="rId38"/>
    <p:sldId id="382" r:id="rId39"/>
    <p:sldId id="511" r:id="rId40"/>
    <p:sldId id="512" r:id="rId41"/>
    <p:sldId id="513" r:id="rId42"/>
    <p:sldId id="514" r:id="rId43"/>
    <p:sldId id="515" r:id="rId44"/>
    <p:sldId id="516" r:id="rId45"/>
    <p:sldId id="517" r:id="rId46"/>
    <p:sldId id="518" r:id="rId47"/>
    <p:sldId id="519" r:id="rId48"/>
    <p:sldId id="520" r:id="rId49"/>
    <p:sldId id="521" r:id="rId50"/>
    <p:sldId id="522" r:id="rId51"/>
    <p:sldId id="530" r:id="rId52"/>
    <p:sldId id="523" r:id="rId53"/>
    <p:sldId id="524" r:id="rId54"/>
  </p:sldIdLst>
  <p:sldSz cx="9144000" cy="6858000" type="screen4x3"/>
  <p:notesSz cx="6858000" cy="9144000"/>
  <p:custDataLst>
    <p:tags r:id="rId57"/>
  </p:custDataLst>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66"/>
    <a:srgbClr val="33CC99"/>
    <a:srgbClr val="6C0000"/>
    <a:srgbClr val="4C0000"/>
    <a:srgbClr val="B8B5A2"/>
    <a:srgbClr val="C4BF96"/>
    <a:srgbClr val="C4C296"/>
    <a:srgbClr val="C4BA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6" d="100"/>
          <a:sy n="136" d="100"/>
        </p:scale>
        <p:origin x="-10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tags" Target="tags/tag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F545D9-0289-423F-A5A0-D3AFF1E7084B}" type="doc">
      <dgm:prSet loTypeId="urn:microsoft.com/office/officeart/2005/8/layout/orgChart1" loCatId="hierarchy" qsTypeId="urn:microsoft.com/office/officeart/2005/8/quickstyle/simple1" qsCatId="simple" csTypeId="urn:microsoft.com/office/officeart/2005/8/colors/accent1_2" csCatId="accent1" phldr="1"/>
      <dgm:spPr/>
    </dgm:pt>
    <dgm:pt modelId="{A5CA18A3-A76F-486B-9BFC-AA69531EB067}">
      <dgm:prSet/>
      <dgm:spPr>
        <a:solidFill>
          <a:srgbClr val="0000FF"/>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Arial" pitchFamily="34" charset="0"/>
            </a:rPr>
            <a:t>Abraham</a:t>
          </a:r>
        </a:p>
      </dgm:t>
    </dgm:pt>
    <dgm:pt modelId="{7D053E92-84F9-4140-9248-18FE0828D120}" type="parTrans" cxnId="{38739960-DA34-47A3-81CE-A030B999449D}">
      <dgm:prSet/>
      <dgm:spPr/>
      <dgm:t>
        <a:bodyPr/>
        <a:lstStyle/>
        <a:p>
          <a:endParaRPr lang="en-US"/>
        </a:p>
      </dgm:t>
    </dgm:pt>
    <dgm:pt modelId="{303A3D4A-9056-4049-B2D7-0A2F7378F307}" type="sibTrans" cxnId="{38739960-DA34-47A3-81CE-A030B999449D}">
      <dgm:prSet/>
      <dgm:spPr/>
      <dgm:t>
        <a:bodyPr/>
        <a:lstStyle/>
        <a:p>
          <a:endParaRPr lang="en-US"/>
        </a:p>
      </dgm:t>
    </dgm:pt>
    <dgm:pt modelId="{5107FBF5-FEFF-4279-8C21-7F21016DF911}">
      <dgm:prSet/>
      <dgm:spPr>
        <a:solidFill>
          <a:srgbClr val="0000FF"/>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3399"/>
              </a:solidFill>
              <a:effectLst/>
              <a:latin typeface="Arial" pitchFamily="34" charset="0"/>
            </a:rPr>
            <a:t>Hagar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FF00"/>
              </a:solidFill>
              <a:effectLst/>
              <a:latin typeface="Arial" pitchFamily="34" charset="0"/>
            </a:rPr>
            <a:t>Ishmael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FFFF"/>
              </a:solidFill>
              <a:effectLst/>
              <a:latin typeface="Arial" pitchFamily="34" charset="0"/>
            </a:rPr>
            <a:t>12 sons</a:t>
          </a:r>
        </a:p>
      </dgm:t>
    </dgm:pt>
    <dgm:pt modelId="{36B1D832-BB64-4C1B-9BCA-4A96561C5841}" type="parTrans" cxnId="{8CFE12C0-86C0-4B98-AA90-A5656E84FF5A}">
      <dgm:prSet/>
      <dgm:spPr/>
      <dgm:t>
        <a:bodyPr/>
        <a:lstStyle/>
        <a:p>
          <a:endParaRPr lang="en-US"/>
        </a:p>
      </dgm:t>
    </dgm:pt>
    <dgm:pt modelId="{A351B933-1CEB-477C-A9A0-26E3EBBBA242}" type="sibTrans" cxnId="{8CFE12C0-86C0-4B98-AA90-A5656E84FF5A}">
      <dgm:prSet/>
      <dgm:spPr/>
      <dgm:t>
        <a:bodyPr/>
        <a:lstStyle/>
        <a:p>
          <a:endParaRPr lang="en-US"/>
        </a:p>
      </dgm:t>
    </dgm:pt>
    <dgm:pt modelId="{31E111B5-0A6C-48D8-8151-63E2818A42FA}">
      <dgm:prSet/>
      <dgm:spPr>
        <a:solidFill>
          <a:srgbClr val="0000FF"/>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3399"/>
              </a:solidFill>
              <a:effectLst/>
              <a:latin typeface="Arial" pitchFamily="34" charset="0"/>
            </a:rPr>
            <a:t>Sarah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FF00"/>
              </a:solidFill>
              <a:effectLst/>
              <a:latin typeface="Arial" pitchFamily="34" charset="0"/>
            </a:rPr>
            <a:t>Isaac /Jacob</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FFFF"/>
              </a:solidFill>
              <a:effectLst/>
              <a:latin typeface="Arial" pitchFamily="34" charset="0"/>
            </a:rPr>
            <a:t>12 sons</a:t>
          </a:r>
        </a:p>
      </dgm:t>
    </dgm:pt>
    <dgm:pt modelId="{B5AA3D8F-FF06-4C15-8219-215C68ECE0BB}" type="parTrans" cxnId="{389677C2-8223-4E71-B034-B2E5B217B72F}">
      <dgm:prSet/>
      <dgm:spPr/>
      <dgm:t>
        <a:bodyPr/>
        <a:lstStyle/>
        <a:p>
          <a:endParaRPr lang="en-US"/>
        </a:p>
      </dgm:t>
    </dgm:pt>
    <dgm:pt modelId="{063B9952-40E4-4BE3-A013-E092DAD490D2}" type="sibTrans" cxnId="{389677C2-8223-4E71-B034-B2E5B217B72F}">
      <dgm:prSet/>
      <dgm:spPr/>
      <dgm:t>
        <a:bodyPr/>
        <a:lstStyle/>
        <a:p>
          <a:endParaRPr lang="en-US"/>
        </a:p>
      </dgm:t>
    </dgm:pt>
    <dgm:pt modelId="{30DB2673-EB97-4967-9C6C-322CC9D3A562}">
      <dgm:prSet/>
      <dgm:spPr>
        <a:solidFill>
          <a:srgbClr val="0000FF"/>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smtClean="0">
              <a:ln>
                <a:noFill/>
              </a:ln>
              <a:solidFill>
                <a:srgbClr val="FF3399"/>
              </a:solidFill>
              <a:effectLst/>
              <a:latin typeface="Arial" pitchFamily="34" charset="0"/>
            </a:rPr>
            <a:t>Keturah</a:t>
          </a:r>
          <a:endParaRPr kumimoji="0" lang="en-US" b="0" i="0" u="none" strike="noStrike" cap="none" normalizeH="0" baseline="0" dirty="0" smtClean="0">
            <a:ln>
              <a:noFill/>
            </a:ln>
            <a:solidFill>
              <a:srgbClr val="FF3399"/>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FF00"/>
              </a:solidFill>
              <a:effectLst/>
              <a:latin typeface="Arial" pitchFamily="34" charset="0"/>
            </a:rPr>
            <a:t>6 sons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FFFF"/>
              </a:solidFill>
              <a:effectLst/>
              <a:latin typeface="Arial" pitchFamily="34" charset="0"/>
            </a:rPr>
            <a:t>Moses’ father-in-law</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FFFFFF"/>
              </a:solidFill>
              <a:effectLst/>
              <a:latin typeface="Arial" pitchFamily="34" charset="0"/>
            </a:rPr>
            <a:t>from this group</a:t>
          </a:r>
        </a:p>
      </dgm:t>
    </dgm:pt>
    <dgm:pt modelId="{0FC5B7A4-88D1-4263-A409-B30C4546C996}" type="parTrans" cxnId="{82B2A803-A910-4E8E-9BD1-F3192DC8B342}">
      <dgm:prSet/>
      <dgm:spPr/>
      <dgm:t>
        <a:bodyPr/>
        <a:lstStyle/>
        <a:p>
          <a:endParaRPr lang="en-US"/>
        </a:p>
      </dgm:t>
    </dgm:pt>
    <dgm:pt modelId="{F0425BBE-7BC6-4C30-A52E-619132A96A8E}" type="sibTrans" cxnId="{82B2A803-A910-4E8E-9BD1-F3192DC8B342}">
      <dgm:prSet/>
      <dgm:spPr/>
      <dgm:t>
        <a:bodyPr/>
        <a:lstStyle/>
        <a:p>
          <a:endParaRPr lang="en-US"/>
        </a:p>
      </dgm:t>
    </dgm:pt>
    <dgm:pt modelId="{D894102E-6AA1-4E71-8ABB-097BE12CEB21}" type="pres">
      <dgm:prSet presAssocID="{8AF545D9-0289-423F-A5A0-D3AFF1E7084B}" presName="hierChild1" presStyleCnt="0">
        <dgm:presLayoutVars>
          <dgm:orgChart val="1"/>
          <dgm:chPref val="1"/>
          <dgm:dir/>
          <dgm:animOne val="branch"/>
          <dgm:animLvl val="lvl"/>
          <dgm:resizeHandles/>
        </dgm:presLayoutVars>
      </dgm:prSet>
      <dgm:spPr/>
    </dgm:pt>
    <dgm:pt modelId="{B1A1B2C5-EFEC-48F3-B8B3-195ED3F6DFBE}" type="pres">
      <dgm:prSet presAssocID="{A5CA18A3-A76F-486B-9BFC-AA69531EB067}" presName="hierRoot1" presStyleCnt="0">
        <dgm:presLayoutVars>
          <dgm:hierBranch/>
        </dgm:presLayoutVars>
      </dgm:prSet>
      <dgm:spPr/>
    </dgm:pt>
    <dgm:pt modelId="{60F145E3-EE05-4C5A-BAB6-CD3F8A7B1397}" type="pres">
      <dgm:prSet presAssocID="{A5CA18A3-A76F-486B-9BFC-AA69531EB067}" presName="rootComposite1" presStyleCnt="0"/>
      <dgm:spPr/>
    </dgm:pt>
    <dgm:pt modelId="{C3644FD6-5BDD-47C5-819C-E66885E97893}" type="pres">
      <dgm:prSet presAssocID="{A5CA18A3-A76F-486B-9BFC-AA69531EB067}" presName="rootText1" presStyleLbl="node0" presStyleIdx="0" presStyleCnt="1">
        <dgm:presLayoutVars>
          <dgm:chPref val="3"/>
        </dgm:presLayoutVars>
      </dgm:prSet>
      <dgm:spPr/>
      <dgm:t>
        <a:bodyPr/>
        <a:lstStyle/>
        <a:p>
          <a:endParaRPr lang="en-US"/>
        </a:p>
      </dgm:t>
    </dgm:pt>
    <dgm:pt modelId="{71742DFF-0995-4699-BB56-194DE0476653}" type="pres">
      <dgm:prSet presAssocID="{A5CA18A3-A76F-486B-9BFC-AA69531EB067}" presName="rootConnector1" presStyleLbl="node1" presStyleIdx="0" presStyleCnt="0"/>
      <dgm:spPr/>
      <dgm:t>
        <a:bodyPr/>
        <a:lstStyle/>
        <a:p>
          <a:endParaRPr lang="en-US"/>
        </a:p>
      </dgm:t>
    </dgm:pt>
    <dgm:pt modelId="{EC53A807-C51E-4162-A1B8-D798F0B9D5AF}" type="pres">
      <dgm:prSet presAssocID="{A5CA18A3-A76F-486B-9BFC-AA69531EB067}" presName="hierChild2" presStyleCnt="0"/>
      <dgm:spPr/>
    </dgm:pt>
    <dgm:pt modelId="{1FAA470A-0EAD-4511-987C-AAB8CC600A58}" type="pres">
      <dgm:prSet presAssocID="{36B1D832-BB64-4C1B-9BCA-4A96561C5841}" presName="Name35" presStyleLbl="parChTrans1D2" presStyleIdx="0" presStyleCnt="3"/>
      <dgm:spPr/>
      <dgm:t>
        <a:bodyPr/>
        <a:lstStyle/>
        <a:p>
          <a:endParaRPr lang="en-US"/>
        </a:p>
      </dgm:t>
    </dgm:pt>
    <dgm:pt modelId="{E08D21BD-9852-43B9-8F43-6C114FCE71AE}" type="pres">
      <dgm:prSet presAssocID="{5107FBF5-FEFF-4279-8C21-7F21016DF911}" presName="hierRoot2" presStyleCnt="0">
        <dgm:presLayoutVars>
          <dgm:hierBranch/>
        </dgm:presLayoutVars>
      </dgm:prSet>
      <dgm:spPr/>
    </dgm:pt>
    <dgm:pt modelId="{CB7260EE-1CD3-410B-8F0B-AE4E0B67FBB7}" type="pres">
      <dgm:prSet presAssocID="{5107FBF5-FEFF-4279-8C21-7F21016DF911}" presName="rootComposite" presStyleCnt="0"/>
      <dgm:spPr/>
    </dgm:pt>
    <dgm:pt modelId="{8B294A72-47F9-430A-8883-31A8F9046ED1}" type="pres">
      <dgm:prSet presAssocID="{5107FBF5-FEFF-4279-8C21-7F21016DF911}" presName="rootText" presStyleLbl="node2" presStyleIdx="0" presStyleCnt="3">
        <dgm:presLayoutVars>
          <dgm:chPref val="3"/>
        </dgm:presLayoutVars>
      </dgm:prSet>
      <dgm:spPr/>
      <dgm:t>
        <a:bodyPr/>
        <a:lstStyle/>
        <a:p>
          <a:endParaRPr lang="en-US"/>
        </a:p>
      </dgm:t>
    </dgm:pt>
    <dgm:pt modelId="{3742582E-872F-45AE-BFC0-B916502EF043}" type="pres">
      <dgm:prSet presAssocID="{5107FBF5-FEFF-4279-8C21-7F21016DF911}" presName="rootConnector" presStyleLbl="node2" presStyleIdx="0" presStyleCnt="3"/>
      <dgm:spPr/>
      <dgm:t>
        <a:bodyPr/>
        <a:lstStyle/>
        <a:p>
          <a:endParaRPr lang="en-US"/>
        </a:p>
      </dgm:t>
    </dgm:pt>
    <dgm:pt modelId="{564BDCD5-5C8B-4965-A0BD-2F926FFE1422}" type="pres">
      <dgm:prSet presAssocID="{5107FBF5-FEFF-4279-8C21-7F21016DF911}" presName="hierChild4" presStyleCnt="0"/>
      <dgm:spPr/>
    </dgm:pt>
    <dgm:pt modelId="{02E5BD79-0217-49FE-A080-79CFF13060D7}" type="pres">
      <dgm:prSet presAssocID="{5107FBF5-FEFF-4279-8C21-7F21016DF911}" presName="hierChild5" presStyleCnt="0"/>
      <dgm:spPr/>
    </dgm:pt>
    <dgm:pt modelId="{BA397CEF-9A3F-4BA9-9E09-E5BEF51F066F}" type="pres">
      <dgm:prSet presAssocID="{B5AA3D8F-FF06-4C15-8219-215C68ECE0BB}" presName="Name35" presStyleLbl="parChTrans1D2" presStyleIdx="1" presStyleCnt="3"/>
      <dgm:spPr/>
      <dgm:t>
        <a:bodyPr/>
        <a:lstStyle/>
        <a:p>
          <a:endParaRPr lang="en-US"/>
        </a:p>
      </dgm:t>
    </dgm:pt>
    <dgm:pt modelId="{6EB05C34-1531-425C-9E53-3C22BD56C17F}" type="pres">
      <dgm:prSet presAssocID="{31E111B5-0A6C-48D8-8151-63E2818A42FA}" presName="hierRoot2" presStyleCnt="0">
        <dgm:presLayoutVars>
          <dgm:hierBranch/>
        </dgm:presLayoutVars>
      </dgm:prSet>
      <dgm:spPr/>
    </dgm:pt>
    <dgm:pt modelId="{CF8D41FC-1B27-41E9-B59E-C441ED8676CF}" type="pres">
      <dgm:prSet presAssocID="{31E111B5-0A6C-48D8-8151-63E2818A42FA}" presName="rootComposite" presStyleCnt="0"/>
      <dgm:spPr/>
    </dgm:pt>
    <dgm:pt modelId="{B3DDA7AD-9424-4533-8F34-FC974D43C33A}" type="pres">
      <dgm:prSet presAssocID="{31E111B5-0A6C-48D8-8151-63E2818A42FA}" presName="rootText" presStyleLbl="node2" presStyleIdx="1" presStyleCnt="3">
        <dgm:presLayoutVars>
          <dgm:chPref val="3"/>
        </dgm:presLayoutVars>
      </dgm:prSet>
      <dgm:spPr/>
      <dgm:t>
        <a:bodyPr/>
        <a:lstStyle/>
        <a:p>
          <a:endParaRPr lang="en-US"/>
        </a:p>
      </dgm:t>
    </dgm:pt>
    <dgm:pt modelId="{DAEC849B-A9BA-4DDD-8592-11FF88726751}" type="pres">
      <dgm:prSet presAssocID="{31E111B5-0A6C-48D8-8151-63E2818A42FA}" presName="rootConnector" presStyleLbl="node2" presStyleIdx="1" presStyleCnt="3"/>
      <dgm:spPr/>
      <dgm:t>
        <a:bodyPr/>
        <a:lstStyle/>
        <a:p>
          <a:endParaRPr lang="en-US"/>
        </a:p>
      </dgm:t>
    </dgm:pt>
    <dgm:pt modelId="{46E12A9B-08CC-45FB-8186-EA7510A6696B}" type="pres">
      <dgm:prSet presAssocID="{31E111B5-0A6C-48D8-8151-63E2818A42FA}" presName="hierChild4" presStyleCnt="0"/>
      <dgm:spPr/>
    </dgm:pt>
    <dgm:pt modelId="{363D3AB7-0995-4C24-9F9C-43115B2164A0}" type="pres">
      <dgm:prSet presAssocID="{31E111B5-0A6C-48D8-8151-63E2818A42FA}" presName="hierChild5" presStyleCnt="0"/>
      <dgm:spPr/>
    </dgm:pt>
    <dgm:pt modelId="{4AB1B5ED-A08C-4B5F-BE00-1E0813617117}" type="pres">
      <dgm:prSet presAssocID="{0FC5B7A4-88D1-4263-A409-B30C4546C996}" presName="Name35" presStyleLbl="parChTrans1D2" presStyleIdx="2" presStyleCnt="3"/>
      <dgm:spPr/>
      <dgm:t>
        <a:bodyPr/>
        <a:lstStyle/>
        <a:p>
          <a:endParaRPr lang="en-US"/>
        </a:p>
      </dgm:t>
    </dgm:pt>
    <dgm:pt modelId="{75B5BC11-AF73-40E6-9F1D-22082DC622C1}" type="pres">
      <dgm:prSet presAssocID="{30DB2673-EB97-4967-9C6C-322CC9D3A562}" presName="hierRoot2" presStyleCnt="0">
        <dgm:presLayoutVars>
          <dgm:hierBranch/>
        </dgm:presLayoutVars>
      </dgm:prSet>
      <dgm:spPr/>
    </dgm:pt>
    <dgm:pt modelId="{B422A570-DC9F-429C-907D-F5A969D93B82}" type="pres">
      <dgm:prSet presAssocID="{30DB2673-EB97-4967-9C6C-322CC9D3A562}" presName="rootComposite" presStyleCnt="0"/>
      <dgm:spPr/>
    </dgm:pt>
    <dgm:pt modelId="{77B63A25-44DD-45C5-9E2F-A7CD55E93776}" type="pres">
      <dgm:prSet presAssocID="{30DB2673-EB97-4967-9C6C-322CC9D3A562}" presName="rootText" presStyleLbl="node2" presStyleIdx="2" presStyleCnt="3">
        <dgm:presLayoutVars>
          <dgm:chPref val="3"/>
        </dgm:presLayoutVars>
      </dgm:prSet>
      <dgm:spPr/>
      <dgm:t>
        <a:bodyPr/>
        <a:lstStyle/>
        <a:p>
          <a:endParaRPr lang="en-US"/>
        </a:p>
      </dgm:t>
    </dgm:pt>
    <dgm:pt modelId="{39954843-ECE8-4CF8-8D1E-AF5663535E0E}" type="pres">
      <dgm:prSet presAssocID="{30DB2673-EB97-4967-9C6C-322CC9D3A562}" presName="rootConnector" presStyleLbl="node2" presStyleIdx="2" presStyleCnt="3"/>
      <dgm:spPr/>
      <dgm:t>
        <a:bodyPr/>
        <a:lstStyle/>
        <a:p>
          <a:endParaRPr lang="en-US"/>
        </a:p>
      </dgm:t>
    </dgm:pt>
    <dgm:pt modelId="{0B06E502-B40F-43DE-9642-91779E64DA7E}" type="pres">
      <dgm:prSet presAssocID="{30DB2673-EB97-4967-9C6C-322CC9D3A562}" presName="hierChild4" presStyleCnt="0"/>
      <dgm:spPr/>
    </dgm:pt>
    <dgm:pt modelId="{BCC21830-1AA2-47AB-905A-589E3AAD9371}" type="pres">
      <dgm:prSet presAssocID="{30DB2673-EB97-4967-9C6C-322CC9D3A562}" presName="hierChild5" presStyleCnt="0"/>
      <dgm:spPr/>
    </dgm:pt>
    <dgm:pt modelId="{BC7CB6D7-368D-4862-825F-9C0541B6CA15}" type="pres">
      <dgm:prSet presAssocID="{A5CA18A3-A76F-486B-9BFC-AA69531EB067}" presName="hierChild3" presStyleCnt="0"/>
      <dgm:spPr/>
    </dgm:pt>
  </dgm:ptLst>
  <dgm:cxnLst>
    <dgm:cxn modelId="{DEAC1036-FBB0-EE47-B7BB-F1F5B8B01DB2}" type="presOf" srcId="{5107FBF5-FEFF-4279-8C21-7F21016DF911}" destId="{8B294A72-47F9-430A-8883-31A8F9046ED1}" srcOrd="0" destOrd="0" presId="urn:microsoft.com/office/officeart/2005/8/layout/orgChart1"/>
    <dgm:cxn modelId="{B0A5B1A2-A142-4B4F-AEB0-6353B9D17C1A}" type="presOf" srcId="{31E111B5-0A6C-48D8-8151-63E2818A42FA}" destId="{B3DDA7AD-9424-4533-8F34-FC974D43C33A}" srcOrd="0" destOrd="0" presId="urn:microsoft.com/office/officeart/2005/8/layout/orgChart1"/>
    <dgm:cxn modelId="{BA2164AC-0FBF-124B-868B-17D226CD6465}" type="presOf" srcId="{5107FBF5-FEFF-4279-8C21-7F21016DF911}" destId="{3742582E-872F-45AE-BFC0-B916502EF043}" srcOrd="1" destOrd="0" presId="urn:microsoft.com/office/officeart/2005/8/layout/orgChart1"/>
    <dgm:cxn modelId="{557A08CF-33B7-1443-A1C9-D171FD147D11}" type="presOf" srcId="{B5AA3D8F-FF06-4C15-8219-215C68ECE0BB}" destId="{BA397CEF-9A3F-4BA9-9E09-E5BEF51F066F}" srcOrd="0" destOrd="0" presId="urn:microsoft.com/office/officeart/2005/8/layout/orgChart1"/>
    <dgm:cxn modelId="{4285BAE2-C948-0740-B4FD-436063A6C3F2}" type="presOf" srcId="{36B1D832-BB64-4C1B-9BCA-4A96561C5841}" destId="{1FAA470A-0EAD-4511-987C-AAB8CC600A58}" srcOrd="0" destOrd="0" presId="urn:microsoft.com/office/officeart/2005/8/layout/orgChart1"/>
    <dgm:cxn modelId="{CF885E78-8FC2-1C48-B45A-50E96C2B114C}" type="presOf" srcId="{30DB2673-EB97-4967-9C6C-322CC9D3A562}" destId="{77B63A25-44DD-45C5-9E2F-A7CD55E93776}" srcOrd="0" destOrd="0" presId="urn:microsoft.com/office/officeart/2005/8/layout/orgChart1"/>
    <dgm:cxn modelId="{82B2A803-A910-4E8E-9BD1-F3192DC8B342}" srcId="{A5CA18A3-A76F-486B-9BFC-AA69531EB067}" destId="{30DB2673-EB97-4967-9C6C-322CC9D3A562}" srcOrd="2" destOrd="0" parTransId="{0FC5B7A4-88D1-4263-A409-B30C4546C996}" sibTransId="{F0425BBE-7BC6-4C30-A52E-619132A96A8E}"/>
    <dgm:cxn modelId="{5482CB68-1B12-5545-9752-6F305BC2AA0A}" type="presOf" srcId="{0FC5B7A4-88D1-4263-A409-B30C4546C996}" destId="{4AB1B5ED-A08C-4B5F-BE00-1E0813617117}" srcOrd="0" destOrd="0" presId="urn:microsoft.com/office/officeart/2005/8/layout/orgChart1"/>
    <dgm:cxn modelId="{C7E91E8D-0FDA-CE44-8891-DA0679EA8789}" type="presOf" srcId="{A5CA18A3-A76F-486B-9BFC-AA69531EB067}" destId="{71742DFF-0995-4699-BB56-194DE0476653}" srcOrd="1" destOrd="0" presId="urn:microsoft.com/office/officeart/2005/8/layout/orgChart1"/>
    <dgm:cxn modelId="{469FA38D-F735-9E42-8C60-43164C397DB5}" type="presOf" srcId="{30DB2673-EB97-4967-9C6C-322CC9D3A562}" destId="{39954843-ECE8-4CF8-8D1E-AF5663535E0E}" srcOrd="1" destOrd="0" presId="urn:microsoft.com/office/officeart/2005/8/layout/orgChart1"/>
    <dgm:cxn modelId="{38739960-DA34-47A3-81CE-A030B999449D}" srcId="{8AF545D9-0289-423F-A5A0-D3AFF1E7084B}" destId="{A5CA18A3-A76F-486B-9BFC-AA69531EB067}" srcOrd="0" destOrd="0" parTransId="{7D053E92-84F9-4140-9248-18FE0828D120}" sibTransId="{303A3D4A-9056-4049-B2D7-0A2F7378F307}"/>
    <dgm:cxn modelId="{8CFE12C0-86C0-4B98-AA90-A5656E84FF5A}" srcId="{A5CA18A3-A76F-486B-9BFC-AA69531EB067}" destId="{5107FBF5-FEFF-4279-8C21-7F21016DF911}" srcOrd="0" destOrd="0" parTransId="{36B1D832-BB64-4C1B-9BCA-4A96561C5841}" sibTransId="{A351B933-1CEB-477C-A9A0-26E3EBBBA242}"/>
    <dgm:cxn modelId="{527D1DD1-F831-B34A-9C92-27F4AFF69BE2}" type="presOf" srcId="{31E111B5-0A6C-48D8-8151-63E2818A42FA}" destId="{DAEC849B-A9BA-4DDD-8592-11FF88726751}" srcOrd="1" destOrd="0" presId="urn:microsoft.com/office/officeart/2005/8/layout/orgChart1"/>
    <dgm:cxn modelId="{558EDC97-4881-9F4C-A167-FC58C0B88B26}" type="presOf" srcId="{8AF545D9-0289-423F-A5A0-D3AFF1E7084B}" destId="{D894102E-6AA1-4E71-8ABB-097BE12CEB21}" srcOrd="0" destOrd="0" presId="urn:microsoft.com/office/officeart/2005/8/layout/orgChart1"/>
    <dgm:cxn modelId="{389677C2-8223-4E71-B034-B2E5B217B72F}" srcId="{A5CA18A3-A76F-486B-9BFC-AA69531EB067}" destId="{31E111B5-0A6C-48D8-8151-63E2818A42FA}" srcOrd="1" destOrd="0" parTransId="{B5AA3D8F-FF06-4C15-8219-215C68ECE0BB}" sibTransId="{063B9952-40E4-4BE3-A013-E092DAD490D2}"/>
    <dgm:cxn modelId="{2907BF22-8C6F-194E-922E-FDA030AE2E96}" type="presOf" srcId="{A5CA18A3-A76F-486B-9BFC-AA69531EB067}" destId="{C3644FD6-5BDD-47C5-819C-E66885E97893}" srcOrd="0" destOrd="0" presId="urn:microsoft.com/office/officeart/2005/8/layout/orgChart1"/>
    <dgm:cxn modelId="{8EBF1DA6-EFA7-244E-B287-0C06E688B126}" type="presParOf" srcId="{D894102E-6AA1-4E71-8ABB-097BE12CEB21}" destId="{B1A1B2C5-EFEC-48F3-B8B3-195ED3F6DFBE}" srcOrd="0" destOrd="0" presId="urn:microsoft.com/office/officeart/2005/8/layout/orgChart1"/>
    <dgm:cxn modelId="{CBB28F99-E1EE-9848-9887-33F74EB851DF}" type="presParOf" srcId="{B1A1B2C5-EFEC-48F3-B8B3-195ED3F6DFBE}" destId="{60F145E3-EE05-4C5A-BAB6-CD3F8A7B1397}" srcOrd="0" destOrd="0" presId="urn:microsoft.com/office/officeart/2005/8/layout/orgChart1"/>
    <dgm:cxn modelId="{82D4377E-90E6-D840-B01B-F87B78EAB74E}" type="presParOf" srcId="{60F145E3-EE05-4C5A-BAB6-CD3F8A7B1397}" destId="{C3644FD6-5BDD-47C5-819C-E66885E97893}" srcOrd="0" destOrd="0" presId="urn:microsoft.com/office/officeart/2005/8/layout/orgChart1"/>
    <dgm:cxn modelId="{68881757-A892-184F-856D-9FA0341D4289}" type="presParOf" srcId="{60F145E3-EE05-4C5A-BAB6-CD3F8A7B1397}" destId="{71742DFF-0995-4699-BB56-194DE0476653}" srcOrd="1" destOrd="0" presId="urn:microsoft.com/office/officeart/2005/8/layout/orgChart1"/>
    <dgm:cxn modelId="{0DD58A8C-2E68-DF48-AE22-4C1FEC06E9EA}" type="presParOf" srcId="{B1A1B2C5-EFEC-48F3-B8B3-195ED3F6DFBE}" destId="{EC53A807-C51E-4162-A1B8-D798F0B9D5AF}" srcOrd="1" destOrd="0" presId="urn:microsoft.com/office/officeart/2005/8/layout/orgChart1"/>
    <dgm:cxn modelId="{5C88978E-6041-1446-8D1F-F39B40510349}" type="presParOf" srcId="{EC53A807-C51E-4162-A1B8-D798F0B9D5AF}" destId="{1FAA470A-0EAD-4511-987C-AAB8CC600A58}" srcOrd="0" destOrd="0" presId="urn:microsoft.com/office/officeart/2005/8/layout/orgChart1"/>
    <dgm:cxn modelId="{17D266C6-7072-164F-8D72-5D3B66CAA3A1}" type="presParOf" srcId="{EC53A807-C51E-4162-A1B8-D798F0B9D5AF}" destId="{E08D21BD-9852-43B9-8F43-6C114FCE71AE}" srcOrd="1" destOrd="0" presId="urn:microsoft.com/office/officeart/2005/8/layout/orgChart1"/>
    <dgm:cxn modelId="{C983353E-14AF-054E-8B80-CAA95D0C0CEC}" type="presParOf" srcId="{E08D21BD-9852-43B9-8F43-6C114FCE71AE}" destId="{CB7260EE-1CD3-410B-8F0B-AE4E0B67FBB7}" srcOrd="0" destOrd="0" presId="urn:microsoft.com/office/officeart/2005/8/layout/orgChart1"/>
    <dgm:cxn modelId="{0ECC584D-6BC0-CC4F-AE83-B9DA4D3F17DA}" type="presParOf" srcId="{CB7260EE-1CD3-410B-8F0B-AE4E0B67FBB7}" destId="{8B294A72-47F9-430A-8883-31A8F9046ED1}" srcOrd="0" destOrd="0" presId="urn:microsoft.com/office/officeart/2005/8/layout/orgChart1"/>
    <dgm:cxn modelId="{44918022-D4C3-684D-8E3B-3331CDCFF9FA}" type="presParOf" srcId="{CB7260EE-1CD3-410B-8F0B-AE4E0B67FBB7}" destId="{3742582E-872F-45AE-BFC0-B916502EF043}" srcOrd="1" destOrd="0" presId="urn:microsoft.com/office/officeart/2005/8/layout/orgChart1"/>
    <dgm:cxn modelId="{A4430BB6-97C3-424C-AEEF-9A9983006B01}" type="presParOf" srcId="{E08D21BD-9852-43B9-8F43-6C114FCE71AE}" destId="{564BDCD5-5C8B-4965-A0BD-2F926FFE1422}" srcOrd="1" destOrd="0" presId="urn:microsoft.com/office/officeart/2005/8/layout/orgChart1"/>
    <dgm:cxn modelId="{BB786169-AE2A-0D4B-82D2-4458B02DEC29}" type="presParOf" srcId="{E08D21BD-9852-43B9-8F43-6C114FCE71AE}" destId="{02E5BD79-0217-49FE-A080-79CFF13060D7}" srcOrd="2" destOrd="0" presId="urn:microsoft.com/office/officeart/2005/8/layout/orgChart1"/>
    <dgm:cxn modelId="{04E57FA0-CF41-A54F-8415-FA95B9D2AB91}" type="presParOf" srcId="{EC53A807-C51E-4162-A1B8-D798F0B9D5AF}" destId="{BA397CEF-9A3F-4BA9-9E09-E5BEF51F066F}" srcOrd="2" destOrd="0" presId="urn:microsoft.com/office/officeart/2005/8/layout/orgChart1"/>
    <dgm:cxn modelId="{DDA3B840-5221-A745-A2B2-B76A0553EFFF}" type="presParOf" srcId="{EC53A807-C51E-4162-A1B8-D798F0B9D5AF}" destId="{6EB05C34-1531-425C-9E53-3C22BD56C17F}" srcOrd="3" destOrd="0" presId="urn:microsoft.com/office/officeart/2005/8/layout/orgChart1"/>
    <dgm:cxn modelId="{038C0415-915E-9446-A5DA-85C8CC2B1094}" type="presParOf" srcId="{6EB05C34-1531-425C-9E53-3C22BD56C17F}" destId="{CF8D41FC-1B27-41E9-B59E-C441ED8676CF}" srcOrd="0" destOrd="0" presId="urn:microsoft.com/office/officeart/2005/8/layout/orgChart1"/>
    <dgm:cxn modelId="{3DFD7304-E65D-044C-8551-E8AB49D8CCBB}" type="presParOf" srcId="{CF8D41FC-1B27-41E9-B59E-C441ED8676CF}" destId="{B3DDA7AD-9424-4533-8F34-FC974D43C33A}" srcOrd="0" destOrd="0" presId="urn:microsoft.com/office/officeart/2005/8/layout/orgChart1"/>
    <dgm:cxn modelId="{E42C9B27-D85F-5C44-AA08-780D5E733052}" type="presParOf" srcId="{CF8D41FC-1B27-41E9-B59E-C441ED8676CF}" destId="{DAEC849B-A9BA-4DDD-8592-11FF88726751}" srcOrd="1" destOrd="0" presId="urn:microsoft.com/office/officeart/2005/8/layout/orgChart1"/>
    <dgm:cxn modelId="{A9D8C7B3-B381-694D-B35E-5AFE081E37B0}" type="presParOf" srcId="{6EB05C34-1531-425C-9E53-3C22BD56C17F}" destId="{46E12A9B-08CC-45FB-8186-EA7510A6696B}" srcOrd="1" destOrd="0" presId="urn:microsoft.com/office/officeart/2005/8/layout/orgChart1"/>
    <dgm:cxn modelId="{DF5F7332-1302-9F4B-8DF9-DE5CE08AB19A}" type="presParOf" srcId="{6EB05C34-1531-425C-9E53-3C22BD56C17F}" destId="{363D3AB7-0995-4C24-9F9C-43115B2164A0}" srcOrd="2" destOrd="0" presId="urn:microsoft.com/office/officeart/2005/8/layout/orgChart1"/>
    <dgm:cxn modelId="{50E6082E-72C6-9447-83AD-71F2EF3571AA}" type="presParOf" srcId="{EC53A807-C51E-4162-A1B8-D798F0B9D5AF}" destId="{4AB1B5ED-A08C-4B5F-BE00-1E0813617117}" srcOrd="4" destOrd="0" presId="urn:microsoft.com/office/officeart/2005/8/layout/orgChart1"/>
    <dgm:cxn modelId="{5945D518-907B-1445-8852-EDF6C254D21D}" type="presParOf" srcId="{EC53A807-C51E-4162-A1B8-D798F0B9D5AF}" destId="{75B5BC11-AF73-40E6-9F1D-22082DC622C1}" srcOrd="5" destOrd="0" presId="urn:microsoft.com/office/officeart/2005/8/layout/orgChart1"/>
    <dgm:cxn modelId="{670B8239-F4B4-A748-BAE1-CFF736238D44}" type="presParOf" srcId="{75B5BC11-AF73-40E6-9F1D-22082DC622C1}" destId="{B422A570-DC9F-429C-907D-F5A969D93B82}" srcOrd="0" destOrd="0" presId="urn:microsoft.com/office/officeart/2005/8/layout/orgChart1"/>
    <dgm:cxn modelId="{E36CB030-4289-0142-B8C4-82502BF53C1D}" type="presParOf" srcId="{B422A570-DC9F-429C-907D-F5A969D93B82}" destId="{77B63A25-44DD-45C5-9E2F-A7CD55E93776}" srcOrd="0" destOrd="0" presId="urn:microsoft.com/office/officeart/2005/8/layout/orgChart1"/>
    <dgm:cxn modelId="{60B1AF20-CE38-3544-9CEF-E3A304A177BC}" type="presParOf" srcId="{B422A570-DC9F-429C-907D-F5A969D93B82}" destId="{39954843-ECE8-4CF8-8D1E-AF5663535E0E}" srcOrd="1" destOrd="0" presId="urn:microsoft.com/office/officeart/2005/8/layout/orgChart1"/>
    <dgm:cxn modelId="{6932873F-37BD-3144-BE39-3D149384CF31}" type="presParOf" srcId="{75B5BC11-AF73-40E6-9F1D-22082DC622C1}" destId="{0B06E502-B40F-43DE-9642-91779E64DA7E}" srcOrd="1" destOrd="0" presId="urn:microsoft.com/office/officeart/2005/8/layout/orgChart1"/>
    <dgm:cxn modelId="{1B091CB7-0B81-FB43-840D-A94DE97FB31A}" type="presParOf" srcId="{75B5BC11-AF73-40E6-9F1D-22082DC622C1}" destId="{BCC21830-1AA2-47AB-905A-589E3AAD9371}" srcOrd="2" destOrd="0" presId="urn:microsoft.com/office/officeart/2005/8/layout/orgChart1"/>
    <dgm:cxn modelId="{6A451C0D-F063-5C47-B2E9-B41CC16211CC}" type="presParOf" srcId="{B1A1B2C5-EFEC-48F3-B8B3-195ED3F6DFBE}" destId="{BC7CB6D7-368D-4862-825F-9C0541B6CA1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1B5ED-A08C-4B5F-BE00-1E0813617117}">
      <dsp:nvSpPr>
        <dsp:cNvPr id="0" name=""/>
        <dsp:cNvSpPr/>
      </dsp:nvSpPr>
      <dsp:spPr>
        <a:xfrm>
          <a:off x="4114799" y="1995270"/>
          <a:ext cx="2911251" cy="505258"/>
        </a:xfrm>
        <a:custGeom>
          <a:avLst/>
          <a:gdLst/>
          <a:ahLst/>
          <a:cxnLst/>
          <a:rect l="0" t="0" r="0" b="0"/>
          <a:pathLst>
            <a:path>
              <a:moveTo>
                <a:pt x="0" y="0"/>
              </a:moveTo>
              <a:lnTo>
                <a:pt x="0" y="252629"/>
              </a:lnTo>
              <a:lnTo>
                <a:pt x="2911251" y="252629"/>
              </a:lnTo>
              <a:lnTo>
                <a:pt x="2911251" y="5052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397CEF-9A3F-4BA9-9E09-E5BEF51F066F}">
      <dsp:nvSpPr>
        <dsp:cNvPr id="0" name=""/>
        <dsp:cNvSpPr/>
      </dsp:nvSpPr>
      <dsp:spPr>
        <a:xfrm>
          <a:off x="4069079" y="1995270"/>
          <a:ext cx="91440" cy="505258"/>
        </a:xfrm>
        <a:custGeom>
          <a:avLst/>
          <a:gdLst/>
          <a:ahLst/>
          <a:cxnLst/>
          <a:rect l="0" t="0" r="0" b="0"/>
          <a:pathLst>
            <a:path>
              <a:moveTo>
                <a:pt x="45720" y="0"/>
              </a:moveTo>
              <a:lnTo>
                <a:pt x="45720" y="5052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AA470A-0EAD-4511-987C-AAB8CC600A58}">
      <dsp:nvSpPr>
        <dsp:cNvPr id="0" name=""/>
        <dsp:cNvSpPr/>
      </dsp:nvSpPr>
      <dsp:spPr>
        <a:xfrm>
          <a:off x="1203548" y="1995270"/>
          <a:ext cx="2911251" cy="505258"/>
        </a:xfrm>
        <a:custGeom>
          <a:avLst/>
          <a:gdLst/>
          <a:ahLst/>
          <a:cxnLst/>
          <a:rect l="0" t="0" r="0" b="0"/>
          <a:pathLst>
            <a:path>
              <a:moveTo>
                <a:pt x="2911251" y="0"/>
              </a:moveTo>
              <a:lnTo>
                <a:pt x="2911251" y="252629"/>
              </a:lnTo>
              <a:lnTo>
                <a:pt x="0" y="252629"/>
              </a:lnTo>
              <a:lnTo>
                <a:pt x="0" y="5052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644FD6-5BDD-47C5-819C-E66885E97893}">
      <dsp:nvSpPr>
        <dsp:cNvPr id="0" name=""/>
        <dsp:cNvSpPr/>
      </dsp:nvSpPr>
      <dsp:spPr>
        <a:xfrm>
          <a:off x="2911803" y="792274"/>
          <a:ext cx="2405992" cy="1202996"/>
        </a:xfrm>
        <a:prstGeom prst="rect">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kern="1200" cap="none" normalizeH="0" baseline="0" dirty="0" smtClean="0">
              <a:ln>
                <a:noFill/>
              </a:ln>
              <a:solidFill>
                <a:schemeClr val="bg1"/>
              </a:solidFill>
              <a:effectLst/>
              <a:latin typeface="Arial" pitchFamily="34" charset="0"/>
            </a:rPr>
            <a:t>Abraham</a:t>
          </a:r>
        </a:p>
      </dsp:txBody>
      <dsp:txXfrm>
        <a:off x="2911803" y="792274"/>
        <a:ext cx="2405992" cy="1202996"/>
      </dsp:txXfrm>
    </dsp:sp>
    <dsp:sp modelId="{8B294A72-47F9-430A-8883-31A8F9046ED1}">
      <dsp:nvSpPr>
        <dsp:cNvPr id="0" name=""/>
        <dsp:cNvSpPr/>
      </dsp:nvSpPr>
      <dsp:spPr>
        <a:xfrm>
          <a:off x="552" y="2500529"/>
          <a:ext cx="2405992" cy="1202996"/>
        </a:xfrm>
        <a:prstGeom prst="rect">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kern="1200" cap="none" normalizeH="0" baseline="0" dirty="0" smtClean="0">
              <a:ln>
                <a:noFill/>
              </a:ln>
              <a:solidFill>
                <a:srgbClr val="FF3399"/>
              </a:solidFill>
              <a:effectLst/>
              <a:latin typeface="Arial" pitchFamily="34" charset="0"/>
            </a:rPr>
            <a:t>Hagar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kern="1200" cap="none" normalizeH="0" baseline="0" dirty="0" smtClean="0">
              <a:ln>
                <a:noFill/>
              </a:ln>
              <a:solidFill>
                <a:srgbClr val="FFFF00"/>
              </a:solidFill>
              <a:effectLst/>
              <a:latin typeface="Arial" pitchFamily="34" charset="0"/>
            </a:rPr>
            <a:t>Ishmael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kern="1200" cap="none" normalizeH="0" baseline="0" dirty="0" smtClean="0">
              <a:ln>
                <a:noFill/>
              </a:ln>
              <a:solidFill>
                <a:srgbClr val="FFFFFF"/>
              </a:solidFill>
              <a:effectLst/>
              <a:latin typeface="Arial" pitchFamily="34" charset="0"/>
            </a:rPr>
            <a:t>12 sons</a:t>
          </a:r>
        </a:p>
      </dsp:txBody>
      <dsp:txXfrm>
        <a:off x="552" y="2500529"/>
        <a:ext cx="2405992" cy="1202996"/>
      </dsp:txXfrm>
    </dsp:sp>
    <dsp:sp modelId="{B3DDA7AD-9424-4533-8F34-FC974D43C33A}">
      <dsp:nvSpPr>
        <dsp:cNvPr id="0" name=""/>
        <dsp:cNvSpPr/>
      </dsp:nvSpPr>
      <dsp:spPr>
        <a:xfrm>
          <a:off x="2911803" y="2500529"/>
          <a:ext cx="2405992" cy="1202996"/>
        </a:xfrm>
        <a:prstGeom prst="rect">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kern="1200" cap="none" normalizeH="0" baseline="0" dirty="0" smtClean="0">
              <a:ln>
                <a:noFill/>
              </a:ln>
              <a:solidFill>
                <a:srgbClr val="FF3399"/>
              </a:solidFill>
              <a:effectLst/>
              <a:latin typeface="Arial" pitchFamily="34" charset="0"/>
            </a:rPr>
            <a:t>Sarah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kern="1200" cap="none" normalizeH="0" baseline="0" dirty="0" smtClean="0">
              <a:ln>
                <a:noFill/>
              </a:ln>
              <a:solidFill>
                <a:srgbClr val="FFFF00"/>
              </a:solidFill>
              <a:effectLst/>
              <a:latin typeface="Arial" pitchFamily="34" charset="0"/>
            </a:rPr>
            <a:t>Isaac /Jacob</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kern="1200" cap="none" normalizeH="0" baseline="0" dirty="0" smtClean="0">
              <a:ln>
                <a:noFill/>
              </a:ln>
              <a:solidFill>
                <a:srgbClr val="FFFFFF"/>
              </a:solidFill>
              <a:effectLst/>
              <a:latin typeface="Arial" pitchFamily="34" charset="0"/>
            </a:rPr>
            <a:t>12 sons</a:t>
          </a:r>
        </a:p>
      </dsp:txBody>
      <dsp:txXfrm>
        <a:off x="2911803" y="2500529"/>
        <a:ext cx="2405992" cy="1202996"/>
      </dsp:txXfrm>
    </dsp:sp>
    <dsp:sp modelId="{77B63A25-44DD-45C5-9E2F-A7CD55E93776}">
      <dsp:nvSpPr>
        <dsp:cNvPr id="0" name=""/>
        <dsp:cNvSpPr/>
      </dsp:nvSpPr>
      <dsp:spPr>
        <a:xfrm>
          <a:off x="5823054" y="2500529"/>
          <a:ext cx="2405992" cy="1202996"/>
        </a:xfrm>
        <a:prstGeom prst="rect">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kern="1200" cap="none" normalizeH="0" baseline="0" dirty="0" err="1" smtClean="0">
              <a:ln>
                <a:noFill/>
              </a:ln>
              <a:solidFill>
                <a:srgbClr val="FF3399"/>
              </a:solidFill>
              <a:effectLst/>
              <a:latin typeface="Arial" pitchFamily="34" charset="0"/>
            </a:rPr>
            <a:t>Keturah</a:t>
          </a:r>
          <a:endParaRPr kumimoji="0" lang="en-US" sz="1900" b="0" i="0" u="none" strike="noStrike" kern="1200" cap="none" normalizeH="0" baseline="0" dirty="0" smtClean="0">
            <a:ln>
              <a:noFill/>
            </a:ln>
            <a:solidFill>
              <a:srgbClr val="FF3399"/>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kern="1200" cap="none" normalizeH="0" baseline="0" dirty="0" smtClean="0">
              <a:ln>
                <a:noFill/>
              </a:ln>
              <a:solidFill>
                <a:srgbClr val="FFFF00"/>
              </a:solidFill>
              <a:effectLst/>
              <a:latin typeface="Arial" pitchFamily="34" charset="0"/>
            </a:rPr>
            <a:t>6 sons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kern="1200" cap="none" normalizeH="0" baseline="0" dirty="0" smtClean="0">
              <a:ln>
                <a:noFill/>
              </a:ln>
              <a:solidFill>
                <a:srgbClr val="FFFFFF"/>
              </a:solidFill>
              <a:effectLst/>
              <a:latin typeface="Arial" pitchFamily="34" charset="0"/>
            </a:rPr>
            <a:t>Moses’ father-in-law</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kern="1200" cap="none" normalizeH="0" baseline="0" dirty="0" smtClean="0">
              <a:ln>
                <a:noFill/>
              </a:ln>
              <a:solidFill>
                <a:srgbClr val="FFFFFF"/>
              </a:solidFill>
              <a:effectLst/>
              <a:latin typeface="Arial" pitchFamily="34" charset="0"/>
            </a:rPr>
            <a:t>from this group</a:t>
          </a:r>
        </a:p>
      </dsp:txBody>
      <dsp:txXfrm>
        <a:off x="5823054" y="2500529"/>
        <a:ext cx="2405992" cy="120299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829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29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29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829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4D99ECB-4090-2348-899E-262842C32109}" type="slidenum">
              <a:rPr lang="en-US"/>
              <a:pPr/>
              <a:t>‹#›</a:t>
            </a:fld>
            <a:endParaRPr lang="en-US"/>
          </a:p>
        </p:txBody>
      </p:sp>
    </p:spTree>
    <p:extLst>
      <p:ext uri="{BB962C8B-B14F-4D97-AF65-F5344CB8AC3E}">
        <p14:creationId xmlns:p14="http://schemas.microsoft.com/office/powerpoint/2010/main" val="12335712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65"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ln/>
        </p:spPr>
      </p:sp>
      <p:sp>
        <p:nvSpPr>
          <p:cNvPr id="18434" name="Notes Placeholder 2"/>
          <p:cNvSpPr>
            <a:spLocks noGrp="1"/>
          </p:cNvSpPr>
          <p:nvPr>
            <p:ph type="body" idx="1"/>
          </p:nvPr>
        </p:nvSpPr>
        <p:spPr>
          <a:noFill/>
          <a:ln/>
        </p:spPr>
        <p:txBody>
          <a:bodyPr/>
          <a:lstStyle/>
          <a:p>
            <a:endParaRPr lang="en-US"/>
          </a:p>
        </p:txBody>
      </p:sp>
      <p:sp>
        <p:nvSpPr>
          <p:cNvPr id="18435" name="Slide Number Placeholder 3"/>
          <p:cNvSpPr>
            <a:spLocks noGrp="1"/>
          </p:cNvSpPr>
          <p:nvPr>
            <p:ph type="sldNum" sz="quarter" idx="5"/>
          </p:nvPr>
        </p:nvSpPr>
        <p:spPr>
          <a:noFill/>
        </p:spPr>
        <p:txBody>
          <a:bodyPr/>
          <a:lstStyle/>
          <a:p>
            <a:fld id="{876C84F6-6919-DA41-9B00-22EFBB45DBCE}" type="slidenum">
              <a:rPr lang="en-US"/>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ln/>
        </p:spPr>
      </p:sp>
      <p:sp>
        <p:nvSpPr>
          <p:cNvPr id="38914" name="Notes Placeholder 2"/>
          <p:cNvSpPr>
            <a:spLocks noGrp="1"/>
          </p:cNvSpPr>
          <p:nvPr>
            <p:ph type="body" idx="1"/>
          </p:nvPr>
        </p:nvSpPr>
        <p:spPr>
          <a:noFill/>
          <a:ln/>
        </p:spPr>
        <p:txBody>
          <a:bodyPr/>
          <a:lstStyle/>
          <a:p>
            <a:endParaRPr lang="en-US"/>
          </a:p>
        </p:txBody>
      </p:sp>
      <p:sp>
        <p:nvSpPr>
          <p:cNvPr id="38915" name="Slide Number Placeholder 3"/>
          <p:cNvSpPr>
            <a:spLocks noGrp="1"/>
          </p:cNvSpPr>
          <p:nvPr>
            <p:ph type="sldNum" sz="quarter" idx="5"/>
          </p:nvPr>
        </p:nvSpPr>
        <p:spPr>
          <a:noFill/>
        </p:spPr>
        <p:txBody>
          <a:bodyPr/>
          <a:lstStyle/>
          <a:p>
            <a:fld id="{F0605A65-EABF-FC45-AD92-8F86080C4018}" type="slidenum">
              <a:rPr lang="en-US"/>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a:noFill/>
          <a:ln/>
        </p:spPr>
        <p:txBody>
          <a:bodyPr/>
          <a:lstStyle/>
          <a:p>
            <a:endParaRPr lang="en-US"/>
          </a:p>
        </p:txBody>
      </p:sp>
      <p:sp>
        <p:nvSpPr>
          <p:cNvPr id="63491" name="Slide Number Placeholder 3"/>
          <p:cNvSpPr>
            <a:spLocks noGrp="1"/>
          </p:cNvSpPr>
          <p:nvPr>
            <p:ph type="sldNum" sz="quarter" idx="5"/>
          </p:nvPr>
        </p:nvSpPr>
        <p:spPr>
          <a:noFill/>
        </p:spPr>
        <p:txBody>
          <a:bodyPr/>
          <a:lstStyle/>
          <a:p>
            <a:fld id="{5900BF5D-5959-0D4B-A243-4AF982F5EA1A}" type="slidenum">
              <a:rPr lang="en-US"/>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a:ln/>
        </p:spPr>
      </p:sp>
      <p:sp>
        <p:nvSpPr>
          <p:cNvPr id="65538" name="Notes Placeholder 2"/>
          <p:cNvSpPr>
            <a:spLocks noGrp="1"/>
          </p:cNvSpPr>
          <p:nvPr>
            <p:ph type="body" idx="1"/>
          </p:nvPr>
        </p:nvSpPr>
        <p:spPr>
          <a:noFill/>
          <a:ln/>
        </p:spPr>
        <p:txBody>
          <a:bodyPr/>
          <a:lstStyle/>
          <a:p>
            <a:endParaRPr lang="en-US"/>
          </a:p>
        </p:txBody>
      </p:sp>
      <p:sp>
        <p:nvSpPr>
          <p:cNvPr id="65539" name="Slide Number Placeholder 3"/>
          <p:cNvSpPr>
            <a:spLocks noGrp="1"/>
          </p:cNvSpPr>
          <p:nvPr>
            <p:ph type="sldNum" sz="quarter" idx="5"/>
          </p:nvPr>
        </p:nvSpPr>
        <p:spPr>
          <a:noFill/>
        </p:spPr>
        <p:txBody>
          <a:bodyPr/>
          <a:lstStyle/>
          <a:p>
            <a:fld id="{9559EF83-0649-D94F-8152-F58E8A98AEE4}" type="slidenum">
              <a:rPr lang="en-US"/>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a:ln/>
        </p:spPr>
      </p:sp>
      <p:sp>
        <p:nvSpPr>
          <p:cNvPr id="90114" name="Notes Placeholder 2"/>
          <p:cNvSpPr>
            <a:spLocks noGrp="1"/>
          </p:cNvSpPr>
          <p:nvPr>
            <p:ph type="body" idx="1"/>
          </p:nvPr>
        </p:nvSpPr>
        <p:spPr>
          <a:noFill/>
          <a:ln/>
        </p:spPr>
        <p:txBody>
          <a:bodyPr/>
          <a:lstStyle/>
          <a:p>
            <a:endParaRPr lang="en-US"/>
          </a:p>
        </p:txBody>
      </p:sp>
      <p:sp>
        <p:nvSpPr>
          <p:cNvPr id="90115" name="Slide Number Placeholder 3"/>
          <p:cNvSpPr>
            <a:spLocks noGrp="1"/>
          </p:cNvSpPr>
          <p:nvPr>
            <p:ph type="sldNum" sz="quarter" idx="5"/>
          </p:nvPr>
        </p:nvSpPr>
        <p:spPr>
          <a:noFill/>
        </p:spPr>
        <p:txBody>
          <a:bodyPr/>
          <a:lstStyle/>
          <a:p>
            <a:fld id="{453C38EA-8937-9249-AA6E-AFDA778DB540}" type="slidenum">
              <a:rPr lang="en-US"/>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a:ln/>
        </p:spPr>
      </p:sp>
      <p:sp>
        <p:nvSpPr>
          <p:cNvPr id="94210" name="Notes Placeholder 2"/>
          <p:cNvSpPr>
            <a:spLocks noGrp="1"/>
          </p:cNvSpPr>
          <p:nvPr>
            <p:ph type="body" idx="1"/>
          </p:nvPr>
        </p:nvSpPr>
        <p:spPr>
          <a:noFill/>
          <a:ln/>
        </p:spPr>
        <p:txBody>
          <a:bodyPr/>
          <a:lstStyle/>
          <a:p>
            <a:endParaRPr lang="en-US"/>
          </a:p>
        </p:txBody>
      </p:sp>
      <p:sp>
        <p:nvSpPr>
          <p:cNvPr id="94211" name="Slide Number Placeholder 3"/>
          <p:cNvSpPr>
            <a:spLocks noGrp="1"/>
          </p:cNvSpPr>
          <p:nvPr>
            <p:ph type="sldNum" sz="quarter" idx="5"/>
          </p:nvPr>
        </p:nvSpPr>
        <p:spPr>
          <a:noFill/>
        </p:spPr>
        <p:txBody>
          <a:bodyPr/>
          <a:lstStyle/>
          <a:p>
            <a:fld id="{6E00D3EC-3FDE-7F4E-B7DB-F211282030CA}" type="slidenum">
              <a:rPr lang="en-US"/>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a:ln/>
        </p:spPr>
      </p:sp>
      <p:sp>
        <p:nvSpPr>
          <p:cNvPr id="96258" name="Notes Placeholder 2"/>
          <p:cNvSpPr>
            <a:spLocks noGrp="1"/>
          </p:cNvSpPr>
          <p:nvPr>
            <p:ph type="body" idx="1"/>
          </p:nvPr>
        </p:nvSpPr>
        <p:spPr>
          <a:noFill/>
          <a:ln/>
        </p:spPr>
        <p:txBody>
          <a:bodyPr/>
          <a:lstStyle/>
          <a:p>
            <a:endParaRPr lang="en-US"/>
          </a:p>
        </p:txBody>
      </p:sp>
      <p:sp>
        <p:nvSpPr>
          <p:cNvPr id="96259" name="Slide Number Placeholder 3"/>
          <p:cNvSpPr>
            <a:spLocks noGrp="1"/>
          </p:cNvSpPr>
          <p:nvPr>
            <p:ph type="sldNum" sz="quarter" idx="5"/>
          </p:nvPr>
        </p:nvSpPr>
        <p:spPr>
          <a:noFill/>
        </p:spPr>
        <p:txBody>
          <a:bodyPr/>
          <a:lstStyle/>
          <a:p>
            <a:fld id="{5C04C67C-0099-BF4B-9395-7CBA743B9773}" type="slidenum">
              <a:rPr lang="en-US"/>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a:ln/>
        </p:spPr>
      </p:sp>
      <p:sp>
        <p:nvSpPr>
          <p:cNvPr id="98306" name="Notes Placeholder 2"/>
          <p:cNvSpPr>
            <a:spLocks noGrp="1"/>
          </p:cNvSpPr>
          <p:nvPr>
            <p:ph type="body" idx="1"/>
          </p:nvPr>
        </p:nvSpPr>
        <p:spPr>
          <a:noFill/>
          <a:ln/>
        </p:spPr>
        <p:txBody>
          <a:bodyPr/>
          <a:lstStyle/>
          <a:p>
            <a:endParaRPr lang="en-US"/>
          </a:p>
        </p:txBody>
      </p:sp>
      <p:sp>
        <p:nvSpPr>
          <p:cNvPr id="98307" name="Slide Number Placeholder 3"/>
          <p:cNvSpPr>
            <a:spLocks noGrp="1"/>
          </p:cNvSpPr>
          <p:nvPr>
            <p:ph type="sldNum" sz="quarter" idx="5"/>
          </p:nvPr>
        </p:nvSpPr>
        <p:spPr>
          <a:noFill/>
        </p:spPr>
        <p:txBody>
          <a:bodyPr/>
          <a:lstStyle/>
          <a:p>
            <a:fld id="{5FF627D2-5C9C-6144-8DC7-F9B3168CB182}" type="slidenum">
              <a:rPr lang="en-US"/>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a:ln/>
        </p:spPr>
      </p:sp>
      <p:sp>
        <p:nvSpPr>
          <p:cNvPr id="100354" name="Notes Placeholder 2"/>
          <p:cNvSpPr>
            <a:spLocks noGrp="1"/>
          </p:cNvSpPr>
          <p:nvPr>
            <p:ph type="body" idx="1"/>
          </p:nvPr>
        </p:nvSpPr>
        <p:spPr>
          <a:noFill/>
          <a:ln/>
        </p:spPr>
        <p:txBody>
          <a:bodyPr/>
          <a:lstStyle/>
          <a:p>
            <a:endParaRPr lang="en-US"/>
          </a:p>
        </p:txBody>
      </p:sp>
      <p:sp>
        <p:nvSpPr>
          <p:cNvPr id="100355" name="Slide Number Placeholder 3"/>
          <p:cNvSpPr>
            <a:spLocks noGrp="1"/>
          </p:cNvSpPr>
          <p:nvPr>
            <p:ph type="sldNum" sz="quarter" idx="5"/>
          </p:nvPr>
        </p:nvSpPr>
        <p:spPr>
          <a:noFill/>
        </p:spPr>
        <p:txBody>
          <a:bodyPr/>
          <a:lstStyle/>
          <a:p>
            <a:fld id="{D1DA5B2F-189F-6F46-948C-BD2F163F9A40}" type="slidenum">
              <a:rPr lang="en-US"/>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a:ln/>
        </p:spPr>
      </p:sp>
      <p:sp>
        <p:nvSpPr>
          <p:cNvPr id="102402" name="Notes Placeholder 2"/>
          <p:cNvSpPr>
            <a:spLocks noGrp="1"/>
          </p:cNvSpPr>
          <p:nvPr>
            <p:ph type="body" idx="1"/>
          </p:nvPr>
        </p:nvSpPr>
        <p:spPr>
          <a:noFill/>
          <a:ln/>
        </p:spPr>
        <p:txBody>
          <a:bodyPr/>
          <a:lstStyle/>
          <a:p>
            <a:endParaRPr lang="en-US"/>
          </a:p>
        </p:txBody>
      </p:sp>
      <p:sp>
        <p:nvSpPr>
          <p:cNvPr id="102403" name="Slide Number Placeholder 3"/>
          <p:cNvSpPr>
            <a:spLocks noGrp="1"/>
          </p:cNvSpPr>
          <p:nvPr>
            <p:ph type="sldNum" sz="quarter" idx="5"/>
          </p:nvPr>
        </p:nvSpPr>
        <p:spPr>
          <a:noFill/>
        </p:spPr>
        <p:txBody>
          <a:bodyPr/>
          <a:lstStyle/>
          <a:p>
            <a:fld id="{F4BD295B-79ED-7C4C-9815-0AC90926140E}" type="slidenum">
              <a:rPr lang="en-US"/>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a:ln/>
        </p:spPr>
      </p:sp>
      <p:sp>
        <p:nvSpPr>
          <p:cNvPr id="104450" name="Notes Placeholder 2"/>
          <p:cNvSpPr>
            <a:spLocks noGrp="1"/>
          </p:cNvSpPr>
          <p:nvPr>
            <p:ph type="body" idx="1"/>
          </p:nvPr>
        </p:nvSpPr>
        <p:spPr>
          <a:noFill/>
          <a:ln/>
        </p:spPr>
        <p:txBody>
          <a:bodyPr/>
          <a:lstStyle/>
          <a:p>
            <a:endParaRPr lang="en-US"/>
          </a:p>
        </p:txBody>
      </p:sp>
      <p:sp>
        <p:nvSpPr>
          <p:cNvPr id="104451" name="Slide Number Placeholder 3"/>
          <p:cNvSpPr>
            <a:spLocks noGrp="1"/>
          </p:cNvSpPr>
          <p:nvPr>
            <p:ph type="sldNum" sz="quarter" idx="5"/>
          </p:nvPr>
        </p:nvSpPr>
        <p:spPr>
          <a:noFill/>
        </p:spPr>
        <p:txBody>
          <a:bodyPr/>
          <a:lstStyle/>
          <a:p>
            <a:fld id="{F9683EF7-76CC-1645-BECF-A5C2EF9299C5}" type="slidenum">
              <a:rPr lang="en-US"/>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p:spPr>
        <p:txBody>
          <a:bodyPr/>
          <a:lstStyle/>
          <a:p>
            <a:endParaRPr lang="en-US"/>
          </a:p>
        </p:txBody>
      </p:sp>
      <p:sp>
        <p:nvSpPr>
          <p:cNvPr id="20483" name="Slide Number Placeholder 3"/>
          <p:cNvSpPr>
            <a:spLocks noGrp="1"/>
          </p:cNvSpPr>
          <p:nvPr>
            <p:ph type="sldNum" sz="quarter" idx="5"/>
          </p:nvPr>
        </p:nvSpPr>
        <p:spPr>
          <a:noFill/>
        </p:spPr>
        <p:txBody>
          <a:bodyPr/>
          <a:lstStyle/>
          <a:p>
            <a:fld id="{355AEFF0-7F8B-9641-BD25-FB1C8263B3FF}" type="slidenum">
              <a:rPr lang="en-US"/>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a:ln/>
        </p:spPr>
      </p:sp>
      <p:sp>
        <p:nvSpPr>
          <p:cNvPr id="106498" name="Notes Placeholder 2"/>
          <p:cNvSpPr>
            <a:spLocks noGrp="1"/>
          </p:cNvSpPr>
          <p:nvPr>
            <p:ph type="body" idx="1"/>
          </p:nvPr>
        </p:nvSpPr>
        <p:spPr>
          <a:noFill/>
          <a:ln/>
        </p:spPr>
        <p:txBody>
          <a:bodyPr/>
          <a:lstStyle/>
          <a:p>
            <a:endParaRPr lang="en-US"/>
          </a:p>
        </p:txBody>
      </p:sp>
      <p:sp>
        <p:nvSpPr>
          <p:cNvPr id="106499" name="Slide Number Placeholder 3"/>
          <p:cNvSpPr>
            <a:spLocks noGrp="1"/>
          </p:cNvSpPr>
          <p:nvPr>
            <p:ph type="sldNum" sz="quarter" idx="5"/>
          </p:nvPr>
        </p:nvSpPr>
        <p:spPr>
          <a:noFill/>
        </p:spPr>
        <p:txBody>
          <a:bodyPr/>
          <a:lstStyle/>
          <a:p>
            <a:fld id="{2806EA97-38F8-DA44-80DE-8F16542F75BF}" type="slidenum">
              <a:rPr lang="en-US"/>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a:ln/>
        </p:spPr>
      </p:sp>
      <p:sp>
        <p:nvSpPr>
          <p:cNvPr id="106498" name="Notes Placeholder 2"/>
          <p:cNvSpPr>
            <a:spLocks noGrp="1"/>
          </p:cNvSpPr>
          <p:nvPr>
            <p:ph type="body" idx="1"/>
          </p:nvPr>
        </p:nvSpPr>
        <p:spPr>
          <a:noFill/>
          <a:ln/>
        </p:spPr>
        <p:txBody>
          <a:bodyPr/>
          <a:lstStyle/>
          <a:p>
            <a:endParaRPr lang="en-US"/>
          </a:p>
        </p:txBody>
      </p:sp>
      <p:sp>
        <p:nvSpPr>
          <p:cNvPr id="106499" name="Slide Number Placeholder 3"/>
          <p:cNvSpPr>
            <a:spLocks noGrp="1"/>
          </p:cNvSpPr>
          <p:nvPr>
            <p:ph type="sldNum" sz="quarter" idx="5"/>
          </p:nvPr>
        </p:nvSpPr>
        <p:spPr>
          <a:noFill/>
        </p:spPr>
        <p:txBody>
          <a:bodyPr/>
          <a:lstStyle/>
          <a:p>
            <a:fld id="{2806EA97-38F8-DA44-80DE-8F16542F75BF}" type="slidenum">
              <a:rPr lang="en-US"/>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a:ln/>
        </p:spPr>
      </p:sp>
      <p:sp>
        <p:nvSpPr>
          <p:cNvPr id="108546" name="Notes Placeholder 2"/>
          <p:cNvSpPr>
            <a:spLocks noGrp="1"/>
          </p:cNvSpPr>
          <p:nvPr>
            <p:ph type="body" idx="1"/>
          </p:nvPr>
        </p:nvSpPr>
        <p:spPr>
          <a:noFill/>
          <a:ln/>
        </p:spPr>
        <p:txBody>
          <a:bodyPr/>
          <a:lstStyle/>
          <a:p>
            <a:endParaRPr lang="en-US"/>
          </a:p>
        </p:txBody>
      </p:sp>
      <p:sp>
        <p:nvSpPr>
          <p:cNvPr id="108547" name="Slide Number Placeholder 3"/>
          <p:cNvSpPr>
            <a:spLocks noGrp="1"/>
          </p:cNvSpPr>
          <p:nvPr>
            <p:ph type="sldNum" sz="quarter" idx="5"/>
          </p:nvPr>
        </p:nvSpPr>
        <p:spPr>
          <a:noFill/>
        </p:spPr>
        <p:txBody>
          <a:bodyPr/>
          <a:lstStyle/>
          <a:p>
            <a:fld id="{79F8EA1A-8520-F645-A254-0A0C5DE99578}" type="slidenum">
              <a:rPr lang="en-US"/>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a:ln/>
        </p:spPr>
      </p:sp>
      <p:sp>
        <p:nvSpPr>
          <p:cNvPr id="108546" name="Notes Placeholder 2"/>
          <p:cNvSpPr>
            <a:spLocks noGrp="1"/>
          </p:cNvSpPr>
          <p:nvPr>
            <p:ph type="body" idx="1"/>
          </p:nvPr>
        </p:nvSpPr>
        <p:spPr>
          <a:noFill/>
          <a:ln/>
        </p:spPr>
        <p:txBody>
          <a:bodyPr/>
          <a:lstStyle/>
          <a:p>
            <a:endParaRPr lang="en-US"/>
          </a:p>
        </p:txBody>
      </p:sp>
      <p:sp>
        <p:nvSpPr>
          <p:cNvPr id="108547" name="Slide Number Placeholder 3"/>
          <p:cNvSpPr>
            <a:spLocks noGrp="1"/>
          </p:cNvSpPr>
          <p:nvPr>
            <p:ph type="sldNum" sz="quarter" idx="5"/>
          </p:nvPr>
        </p:nvSpPr>
        <p:spPr>
          <a:noFill/>
        </p:spPr>
        <p:txBody>
          <a:bodyPr/>
          <a:lstStyle/>
          <a:p>
            <a:fld id="{79F8EA1A-8520-F645-A254-0A0C5DE99578}" type="slidenum">
              <a:rPr lang="en-US"/>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a:ln/>
        </p:spPr>
      </p:sp>
      <p:sp>
        <p:nvSpPr>
          <p:cNvPr id="108546" name="Notes Placeholder 2"/>
          <p:cNvSpPr>
            <a:spLocks noGrp="1"/>
          </p:cNvSpPr>
          <p:nvPr>
            <p:ph type="body" idx="1"/>
          </p:nvPr>
        </p:nvSpPr>
        <p:spPr>
          <a:noFill/>
          <a:ln/>
        </p:spPr>
        <p:txBody>
          <a:bodyPr/>
          <a:lstStyle/>
          <a:p>
            <a:endParaRPr lang="en-US"/>
          </a:p>
        </p:txBody>
      </p:sp>
      <p:sp>
        <p:nvSpPr>
          <p:cNvPr id="108547" name="Slide Number Placeholder 3"/>
          <p:cNvSpPr>
            <a:spLocks noGrp="1"/>
          </p:cNvSpPr>
          <p:nvPr>
            <p:ph type="sldNum" sz="quarter" idx="5"/>
          </p:nvPr>
        </p:nvSpPr>
        <p:spPr>
          <a:noFill/>
        </p:spPr>
        <p:txBody>
          <a:bodyPr/>
          <a:lstStyle/>
          <a:p>
            <a:fld id="{79F8EA1A-8520-F645-A254-0A0C5DE99578}" type="slidenum">
              <a:rPr lang="en-US"/>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a:ln/>
        </p:spPr>
      </p:sp>
      <p:sp>
        <p:nvSpPr>
          <p:cNvPr id="110594" name="Notes Placeholder 2"/>
          <p:cNvSpPr>
            <a:spLocks noGrp="1"/>
          </p:cNvSpPr>
          <p:nvPr>
            <p:ph type="body" idx="1"/>
          </p:nvPr>
        </p:nvSpPr>
        <p:spPr>
          <a:noFill/>
          <a:ln/>
        </p:spPr>
        <p:txBody>
          <a:bodyPr/>
          <a:lstStyle/>
          <a:p>
            <a:endParaRPr lang="en-US"/>
          </a:p>
        </p:txBody>
      </p:sp>
      <p:sp>
        <p:nvSpPr>
          <p:cNvPr id="110595" name="Slide Number Placeholder 3"/>
          <p:cNvSpPr>
            <a:spLocks noGrp="1"/>
          </p:cNvSpPr>
          <p:nvPr>
            <p:ph type="sldNum" sz="quarter" idx="5"/>
          </p:nvPr>
        </p:nvSpPr>
        <p:spPr>
          <a:noFill/>
        </p:spPr>
        <p:txBody>
          <a:bodyPr/>
          <a:lstStyle/>
          <a:p>
            <a:fld id="{1FCCD730-D273-CD4A-B2B0-71C5D77E8895}" type="slidenum">
              <a:rPr lang="en-US"/>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a:ln/>
        </p:spPr>
      </p:sp>
      <p:sp>
        <p:nvSpPr>
          <p:cNvPr id="112642" name="Notes Placeholder 2"/>
          <p:cNvSpPr>
            <a:spLocks noGrp="1"/>
          </p:cNvSpPr>
          <p:nvPr>
            <p:ph type="body" idx="1"/>
          </p:nvPr>
        </p:nvSpPr>
        <p:spPr>
          <a:noFill/>
          <a:ln/>
        </p:spPr>
        <p:txBody>
          <a:bodyPr/>
          <a:lstStyle/>
          <a:p>
            <a:endParaRPr lang="en-US"/>
          </a:p>
        </p:txBody>
      </p:sp>
      <p:sp>
        <p:nvSpPr>
          <p:cNvPr id="112643" name="Slide Number Placeholder 3"/>
          <p:cNvSpPr>
            <a:spLocks noGrp="1"/>
          </p:cNvSpPr>
          <p:nvPr>
            <p:ph type="sldNum" sz="quarter" idx="5"/>
          </p:nvPr>
        </p:nvSpPr>
        <p:spPr>
          <a:noFill/>
        </p:spPr>
        <p:txBody>
          <a:bodyPr/>
          <a:lstStyle/>
          <a:p>
            <a:fld id="{182E7F81-F479-D84D-9974-3812D8C3D70F}" type="slidenum">
              <a:rPr lang="en-US"/>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a:ln/>
        </p:spPr>
      </p:sp>
      <p:sp>
        <p:nvSpPr>
          <p:cNvPr id="114690" name="Notes Placeholder 2"/>
          <p:cNvSpPr>
            <a:spLocks noGrp="1"/>
          </p:cNvSpPr>
          <p:nvPr>
            <p:ph type="body" idx="1"/>
          </p:nvPr>
        </p:nvSpPr>
        <p:spPr>
          <a:noFill/>
          <a:ln/>
        </p:spPr>
        <p:txBody>
          <a:bodyPr/>
          <a:lstStyle/>
          <a:p>
            <a:endParaRPr lang="en-US"/>
          </a:p>
        </p:txBody>
      </p:sp>
      <p:sp>
        <p:nvSpPr>
          <p:cNvPr id="114691" name="Slide Number Placeholder 3"/>
          <p:cNvSpPr>
            <a:spLocks noGrp="1"/>
          </p:cNvSpPr>
          <p:nvPr>
            <p:ph type="sldNum" sz="quarter" idx="5"/>
          </p:nvPr>
        </p:nvSpPr>
        <p:spPr>
          <a:noFill/>
        </p:spPr>
        <p:txBody>
          <a:bodyPr/>
          <a:lstStyle/>
          <a:p>
            <a:fld id="{BEB060EF-C3EB-C64C-A9C0-593F74A52C61}" type="slidenum">
              <a:rPr lang="en-US"/>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a:ln/>
        </p:spPr>
      </p:sp>
      <p:sp>
        <p:nvSpPr>
          <p:cNvPr id="116738" name="Notes Placeholder 2"/>
          <p:cNvSpPr>
            <a:spLocks noGrp="1"/>
          </p:cNvSpPr>
          <p:nvPr>
            <p:ph type="body" idx="1"/>
          </p:nvPr>
        </p:nvSpPr>
        <p:spPr>
          <a:noFill/>
          <a:ln/>
        </p:spPr>
        <p:txBody>
          <a:bodyPr/>
          <a:lstStyle/>
          <a:p>
            <a:endParaRPr lang="en-US"/>
          </a:p>
        </p:txBody>
      </p:sp>
      <p:sp>
        <p:nvSpPr>
          <p:cNvPr id="116739" name="Slide Number Placeholder 3"/>
          <p:cNvSpPr>
            <a:spLocks noGrp="1"/>
          </p:cNvSpPr>
          <p:nvPr>
            <p:ph type="sldNum" sz="quarter" idx="5"/>
          </p:nvPr>
        </p:nvSpPr>
        <p:spPr>
          <a:noFill/>
        </p:spPr>
        <p:txBody>
          <a:bodyPr/>
          <a:lstStyle/>
          <a:p>
            <a:fld id="{3BA27C73-EAF1-1C42-ADF8-E4527CBB7930}" type="slidenum">
              <a:rPr lang="en-US"/>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TextEdit="1"/>
          </p:cNvSpPr>
          <p:nvPr>
            <p:ph type="sldImg"/>
          </p:nvPr>
        </p:nvSpPr>
        <p:spPr>
          <a:ln/>
        </p:spPr>
      </p:sp>
      <p:sp>
        <p:nvSpPr>
          <p:cNvPr id="118786" name="Notes Placeholder 2"/>
          <p:cNvSpPr>
            <a:spLocks noGrp="1"/>
          </p:cNvSpPr>
          <p:nvPr>
            <p:ph type="body" idx="1"/>
          </p:nvPr>
        </p:nvSpPr>
        <p:spPr>
          <a:noFill/>
          <a:ln/>
        </p:spPr>
        <p:txBody>
          <a:bodyPr/>
          <a:lstStyle/>
          <a:p>
            <a:endParaRPr lang="en-US"/>
          </a:p>
        </p:txBody>
      </p:sp>
      <p:sp>
        <p:nvSpPr>
          <p:cNvPr id="118787" name="Slide Number Placeholder 3"/>
          <p:cNvSpPr>
            <a:spLocks noGrp="1"/>
          </p:cNvSpPr>
          <p:nvPr>
            <p:ph type="sldNum" sz="quarter" idx="5"/>
          </p:nvPr>
        </p:nvSpPr>
        <p:spPr>
          <a:noFill/>
        </p:spPr>
        <p:txBody>
          <a:bodyPr/>
          <a:lstStyle/>
          <a:p>
            <a:fld id="{0A4F145E-72BD-7945-ABB4-7C0E42A58B3E}" type="slidenum">
              <a:rPr lang="en-US"/>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ln/>
        </p:spPr>
        <p:txBody>
          <a:bodyPr/>
          <a:lstStyle/>
          <a:p>
            <a:endParaRPr lang="en-US"/>
          </a:p>
        </p:txBody>
      </p:sp>
      <p:sp>
        <p:nvSpPr>
          <p:cNvPr id="22531" name="Slide Number Placeholder 3"/>
          <p:cNvSpPr>
            <a:spLocks noGrp="1"/>
          </p:cNvSpPr>
          <p:nvPr>
            <p:ph type="sldNum" sz="quarter" idx="5"/>
          </p:nvPr>
        </p:nvSpPr>
        <p:spPr>
          <a:noFill/>
        </p:spPr>
        <p:txBody>
          <a:bodyPr/>
          <a:lstStyle/>
          <a:p>
            <a:fld id="{C2A6DF9E-15C6-0A4B-B480-0F727BE5FA06}" type="slidenum">
              <a:rPr lang="en-US"/>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a:ln/>
        </p:spPr>
      </p:sp>
      <p:sp>
        <p:nvSpPr>
          <p:cNvPr id="120834" name="Notes Placeholder 2"/>
          <p:cNvSpPr>
            <a:spLocks noGrp="1"/>
          </p:cNvSpPr>
          <p:nvPr>
            <p:ph type="body" idx="1"/>
          </p:nvPr>
        </p:nvSpPr>
        <p:spPr>
          <a:noFill/>
          <a:ln/>
        </p:spPr>
        <p:txBody>
          <a:bodyPr/>
          <a:lstStyle/>
          <a:p>
            <a:endParaRPr lang="en-US"/>
          </a:p>
        </p:txBody>
      </p:sp>
      <p:sp>
        <p:nvSpPr>
          <p:cNvPr id="120835" name="Slide Number Placeholder 3"/>
          <p:cNvSpPr>
            <a:spLocks noGrp="1"/>
          </p:cNvSpPr>
          <p:nvPr>
            <p:ph type="sldNum" sz="quarter" idx="5"/>
          </p:nvPr>
        </p:nvSpPr>
        <p:spPr>
          <a:noFill/>
        </p:spPr>
        <p:txBody>
          <a:bodyPr/>
          <a:lstStyle/>
          <a:p>
            <a:fld id="{D583D461-289B-EE46-83F0-34F5AB019E87}" type="slidenum">
              <a:rPr lang="en-US"/>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a:ln/>
        </p:spPr>
      </p:sp>
      <p:sp>
        <p:nvSpPr>
          <p:cNvPr id="122882" name="Notes Placeholder 2"/>
          <p:cNvSpPr>
            <a:spLocks noGrp="1"/>
          </p:cNvSpPr>
          <p:nvPr>
            <p:ph type="body" idx="1"/>
          </p:nvPr>
        </p:nvSpPr>
        <p:spPr>
          <a:noFill/>
          <a:ln/>
        </p:spPr>
        <p:txBody>
          <a:bodyPr/>
          <a:lstStyle/>
          <a:p>
            <a:endParaRPr lang="en-US"/>
          </a:p>
        </p:txBody>
      </p:sp>
      <p:sp>
        <p:nvSpPr>
          <p:cNvPr id="122883" name="Slide Number Placeholder 3"/>
          <p:cNvSpPr>
            <a:spLocks noGrp="1"/>
          </p:cNvSpPr>
          <p:nvPr>
            <p:ph type="sldNum" sz="quarter" idx="5"/>
          </p:nvPr>
        </p:nvSpPr>
        <p:spPr>
          <a:noFill/>
        </p:spPr>
        <p:txBody>
          <a:bodyPr/>
          <a:lstStyle/>
          <a:p>
            <a:fld id="{BD862DA3-C5F6-5F41-B5C1-B7B6265C8ED8}" type="slidenum">
              <a:rPr lang="en-US"/>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noTextEdit="1"/>
          </p:cNvSpPr>
          <p:nvPr>
            <p:ph type="sldImg"/>
          </p:nvPr>
        </p:nvSpPr>
        <p:spPr>
          <a:ln/>
        </p:spPr>
      </p:sp>
      <p:sp>
        <p:nvSpPr>
          <p:cNvPr id="124930" name="Notes Placeholder 2"/>
          <p:cNvSpPr>
            <a:spLocks noGrp="1"/>
          </p:cNvSpPr>
          <p:nvPr>
            <p:ph type="body" idx="1"/>
          </p:nvPr>
        </p:nvSpPr>
        <p:spPr>
          <a:noFill/>
          <a:ln/>
        </p:spPr>
        <p:txBody>
          <a:bodyPr/>
          <a:lstStyle/>
          <a:p>
            <a:endParaRPr lang="en-US"/>
          </a:p>
        </p:txBody>
      </p:sp>
      <p:sp>
        <p:nvSpPr>
          <p:cNvPr id="124931" name="Slide Number Placeholder 3"/>
          <p:cNvSpPr>
            <a:spLocks noGrp="1"/>
          </p:cNvSpPr>
          <p:nvPr>
            <p:ph type="sldNum" sz="quarter" idx="5"/>
          </p:nvPr>
        </p:nvSpPr>
        <p:spPr>
          <a:noFill/>
        </p:spPr>
        <p:txBody>
          <a:bodyPr/>
          <a:lstStyle/>
          <a:p>
            <a:fld id="{E9725102-B3B9-6B48-9945-A0671043CC09}" type="slidenum">
              <a:rPr lang="en-US"/>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a:ln/>
        </p:spPr>
      </p:sp>
      <p:sp>
        <p:nvSpPr>
          <p:cNvPr id="126978" name="Notes Placeholder 2"/>
          <p:cNvSpPr>
            <a:spLocks noGrp="1"/>
          </p:cNvSpPr>
          <p:nvPr>
            <p:ph type="body" idx="1"/>
          </p:nvPr>
        </p:nvSpPr>
        <p:spPr>
          <a:noFill/>
          <a:ln/>
        </p:spPr>
        <p:txBody>
          <a:bodyPr/>
          <a:lstStyle/>
          <a:p>
            <a:endParaRPr lang="en-US"/>
          </a:p>
        </p:txBody>
      </p:sp>
      <p:sp>
        <p:nvSpPr>
          <p:cNvPr id="126979" name="Slide Number Placeholder 3"/>
          <p:cNvSpPr>
            <a:spLocks noGrp="1"/>
          </p:cNvSpPr>
          <p:nvPr>
            <p:ph type="sldNum" sz="quarter" idx="5"/>
          </p:nvPr>
        </p:nvSpPr>
        <p:spPr>
          <a:noFill/>
        </p:spPr>
        <p:txBody>
          <a:bodyPr/>
          <a:lstStyle/>
          <a:p>
            <a:fld id="{CF2532C1-CA80-E344-B19C-8C26D459566D}" type="slidenum">
              <a:rPr lang="en-US"/>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noTextEdit="1"/>
          </p:cNvSpPr>
          <p:nvPr>
            <p:ph type="sldImg"/>
          </p:nvPr>
        </p:nvSpPr>
        <p:spPr>
          <a:ln/>
        </p:spPr>
      </p:sp>
      <p:sp>
        <p:nvSpPr>
          <p:cNvPr id="129026" name="Notes Placeholder 2"/>
          <p:cNvSpPr>
            <a:spLocks noGrp="1"/>
          </p:cNvSpPr>
          <p:nvPr>
            <p:ph type="body" idx="1"/>
          </p:nvPr>
        </p:nvSpPr>
        <p:spPr>
          <a:noFill/>
          <a:ln/>
        </p:spPr>
        <p:txBody>
          <a:bodyPr/>
          <a:lstStyle/>
          <a:p>
            <a:endParaRPr lang="en-US"/>
          </a:p>
        </p:txBody>
      </p:sp>
      <p:sp>
        <p:nvSpPr>
          <p:cNvPr id="129027" name="Slide Number Placeholder 3"/>
          <p:cNvSpPr>
            <a:spLocks noGrp="1"/>
          </p:cNvSpPr>
          <p:nvPr>
            <p:ph type="sldNum" sz="quarter" idx="5"/>
          </p:nvPr>
        </p:nvSpPr>
        <p:spPr>
          <a:noFill/>
        </p:spPr>
        <p:txBody>
          <a:bodyPr/>
          <a:lstStyle/>
          <a:p>
            <a:fld id="{9738D6CC-0780-D145-8098-2C4E39BD7BD2}" type="slidenum">
              <a:rPr lang="en-US"/>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noTextEdit="1"/>
          </p:cNvSpPr>
          <p:nvPr>
            <p:ph type="sldImg"/>
          </p:nvPr>
        </p:nvSpPr>
        <p:spPr>
          <a:ln/>
        </p:spPr>
      </p:sp>
      <p:sp>
        <p:nvSpPr>
          <p:cNvPr id="131074" name="Notes Placeholder 2"/>
          <p:cNvSpPr>
            <a:spLocks noGrp="1"/>
          </p:cNvSpPr>
          <p:nvPr>
            <p:ph type="body" idx="1"/>
          </p:nvPr>
        </p:nvSpPr>
        <p:spPr>
          <a:noFill/>
          <a:ln/>
        </p:spPr>
        <p:txBody>
          <a:bodyPr/>
          <a:lstStyle/>
          <a:p>
            <a:endParaRPr lang="en-US"/>
          </a:p>
        </p:txBody>
      </p:sp>
      <p:sp>
        <p:nvSpPr>
          <p:cNvPr id="131075" name="Slide Number Placeholder 3"/>
          <p:cNvSpPr>
            <a:spLocks noGrp="1"/>
          </p:cNvSpPr>
          <p:nvPr>
            <p:ph type="sldNum" sz="quarter" idx="5"/>
          </p:nvPr>
        </p:nvSpPr>
        <p:spPr>
          <a:noFill/>
        </p:spPr>
        <p:txBody>
          <a:bodyPr/>
          <a:lstStyle/>
          <a:p>
            <a:fld id="{5076C9C9-0BAF-0B44-B5F0-58ABCEB42EE4}" type="slidenum">
              <a:rPr lang="en-US"/>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noTextEdit="1"/>
          </p:cNvSpPr>
          <p:nvPr>
            <p:ph type="sldImg"/>
          </p:nvPr>
        </p:nvSpPr>
        <p:spPr>
          <a:ln/>
        </p:spPr>
      </p:sp>
      <p:sp>
        <p:nvSpPr>
          <p:cNvPr id="133122" name="Notes Placeholder 2"/>
          <p:cNvSpPr>
            <a:spLocks noGrp="1"/>
          </p:cNvSpPr>
          <p:nvPr>
            <p:ph type="body" idx="1"/>
          </p:nvPr>
        </p:nvSpPr>
        <p:spPr>
          <a:noFill/>
          <a:ln/>
        </p:spPr>
        <p:txBody>
          <a:bodyPr/>
          <a:lstStyle/>
          <a:p>
            <a:endParaRPr lang="en-US"/>
          </a:p>
        </p:txBody>
      </p:sp>
      <p:sp>
        <p:nvSpPr>
          <p:cNvPr id="133123" name="Slide Number Placeholder 3"/>
          <p:cNvSpPr>
            <a:spLocks noGrp="1"/>
          </p:cNvSpPr>
          <p:nvPr>
            <p:ph type="sldNum" sz="quarter" idx="5"/>
          </p:nvPr>
        </p:nvSpPr>
        <p:spPr>
          <a:noFill/>
        </p:spPr>
        <p:txBody>
          <a:bodyPr/>
          <a:lstStyle/>
          <a:p>
            <a:fld id="{D9E7E096-6D67-394D-B211-94F8BAA3BFB8}" type="slidenum">
              <a:rPr lang="en-US"/>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noTextEdit="1"/>
          </p:cNvSpPr>
          <p:nvPr>
            <p:ph type="sldImg"/>
          </p:nvPr>
        </p:nvSpPr>
        <p:spPr>
          <a:ln/>
        </p:spPr>
      </p:sp>
      <p:sp>
        <p:nvSpPr>
          <p:cNvPr id="135170" name="Notes Placeholder 2"/>
          <p:cNvSpPr>
            <a:spLocks noGrp="1"/>
          </p:cNvSpPr>
          <p:nvPr>
            <p:ph type="body" idx="1"/>
          </p:nvPr>
        </p:nvSpPr>
        <p:spPr>
          <a:noFill/>
          <a:ln/>
        </p:spPr>
        <p:txBody>
          <a:bodyPr/>
          <a:lstStyle/>
          <a:p>
            <a:endParaRPr lang="en-US"/>
          </a:p>
        </p:txBody>
      </p:sp>
      <p:sp>
        <p:nvSpPr>
          <p:cNvPr id="135171" name="Slide Number Placeholder 3"/>
          <p:cNvSpPr>
            <a:spLocks noGrp="1"/>
          </p:cNvSpPr>
          <p:nvPr>
            <p:ph type="sldNum" sz="quarter" idx="5"/>
          </p:nvPr>
        </p:nvSpPr>
        <p:spPr>
          <a:noFill/>
        </p:spPr>
        <p:txBody>
          <a:bodyPr/>
          <a:lstStyle/>
          <a:p>
            <a:fld id="{6E820734-3800-AB49-B96A-663FA4FAEB6E}" type="slidenum">
              <a:rPr lang="en-US"/>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noTextEdit="1"/>
          </p:cNvSpPr>
          <p:nvPr>
            <p:ph type="sldImg"/>
          </p:nvPr>
        </p:nvSpPr>
        <p:spPr>
          <a:ln/>
        </p:spPr>
      </p:sp>
      <p:sp>
        <p:nvSpPr>
          <p:cNvPr id="137218" name="Notes Placeholder 2"/>
          <p:cNvSpPr>
            <a:spLocks noGrp="1"/>
          </p:cNvSpPr>
          <p:nvPr>
            <p:ph type="body" idx="1"/>
          </p:nvPr>
        </p:nvSpPr>
        <p:spPr>
          <a:noFill/>
          <a:ln/>
        </p:spPr>
        <p:txBody>
          <a:bodyPr/>
          <a:lstStyle/>
          <a:p>
            <a:endParaRPr lang="en-US"/>
          </a:p>
        </p:txBody>
      </p:sp>
      <p:sp>
        <p:nvSpPr>
          <p:cNvPr id="137219" name="Slide Number Placeholder 3"/>
          <p:cNvSpPr>
            <a:spLocks noGrp="1"/>
          </p:cNvSpPr>
          <p:nvPr>
            <p:ph type="sldNum" sz="quarter" idx="5"/>
          </p:nvPr>
        </p:nvSpPr>
        <p:spPr>
          <a:noFill/>
        </p:spPr>
        <p:txBody>
          <a:bodyPr/>
          <a:lstStyle/>
          <a:p>
            <a:fld id="{75B27001-476F-9345-A7E3-3377E429B3A5}" type="slidenum">
              <a:rPr lang="en-US"/>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noTextEdit="1"/>
          </p:cNvSpPr>
          <p:nvPr>
            <p:ph type="sldImg"/>
          </p:nvPr>
        </p:nvSpPr>
        <p:spPr>
          <a:ln/>
        </p:spPr>
      </p:sp>
      <p:sp>
        <p:nvSpPr>
          <p:cNvPr id="139266" name="Notes Placeholder 2"/>
          <p:cNvSpPr>
            <a:spLocks noGrp="1"/>
          </p:cNvSpPr>
          <p:nvPr>
            <p:ph type="body" idx="1"/>
          </p:nvPr>
        </p:nvSpPr>
        <p:spPr>
          <a:noFill/>
          <a:ln/>
        </p:spPr>
        <p:txBody>
          <a:bodyPr/>
          <a:lstStyle/>
          <a:p>
            <a:endParaRPr lang="en-US"/>
          </a:p>
        </p:txBody>
      </p:sp>
      <p:sp>
        <p:nvSpPr>
          <p:cNvPr id="139267" name="Slide Number Placeholder 3"/>
          <p:cNvSpPr>
            <a:spLocks noGrp="1"/>
          </p:cNvSpPr>
          <p:nvPr>
            <p:ph type="sldNum" sz="quarter" idx="5"/>
          </p:nvPr>
        </p:nvSpPr>
        <p:spPr>
          <a:noFill/>
        </p:spPr>
        <p:txBody>
          <a:bodyPr/>
          <a:lstStyle/>
          <a:p>
            <a:fld id="{969297D8-8A5A-4246-99AB-25ADFC663C0C}" type="slidenum">
              <a:rPr lang="en-US"/>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p:spPr>
        <p:txBody>
          <a:bodyPr/>
          <a:lstStyle/>
          <a:p>
            <a:endParaRPr lang="en-US"/>
          </a:p>
        </p:txBody>
      </p:sp>
      <p:sp>
        <p:nvSpPr>
          <p:cNvPr id="24579" name="Slide Number Placeholder 3"/>
          <p:cNvSpPr>
            <a:spLocks noGrp="1"/>
          </p:cNvSpPr>
          <p:nvPr>
            <p:ph type="sldNum" sz="quarter" idx="5"/>
          </p:nvPr>
        </p:nvSpPr>
        <p:spPr>
          <a:noFill/>
        </p:spPr>
        <p:txBody>
          <a:bodyPr/>
          <a:lstStyle/>
          <a:p>
            <a:fld id="{983CFC4B-0DFD-9141-A78A-BFC6D5A005C7}" type="slidenum">
              <a:rPr lang="en-US"/>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noTextEdit="1"/>
          </p:cNvSpPr>
          <p:nvPr>
            <p:ph type="sldImg"/>
          </p:nvPr>
        </p:nvSpPr>
        <p:spPr>
          <a:ln/>
        </p:spPr>
      </p:sp>
      <p:sp>
        <p:nvSpPr>
          <p:cNvPr id="141314" name="Notes Placeholder 2"/>
          <p:cNvSpPr>
            <a:spLocks noGrp="1"/>
          </p:cNvSpPr>
          <p:nvPr>
            <p:ph type="body" idx="1"/>
          </p:nvPr>
        </p:nvSpPr>
        <p:spPr>
          <a:noFill/>
          <a:ln/>
        </p:spPr>
        <p:txBody>
          <a:bodyPr/>
          <a:lstStyle/>
          <a:p>
            <a:endParaRPr lang="en-US"/>
          </a:p>
        </p:txBody>
      </p:sp>
      <p:sp>
        <p:nvSpPr>
          <p:cNvPr id="141315" name="Slide Number Placeholder 3"/>
          <p:cNvSpPr>
            <a:spLocks noGrp="1"/>
          </p:cNvSpPr>
          <p:nvPr>
            <p:ph type="sldNum" sz="quarter" idx="5"/>
          </p:nvPr>
        </p:nvSpPr>
        <p:spPr>
          <a:noFill/>
        </p:spPr>
        <p:txBody>
          <a:bodyPr/>
          <a:lstStyle/>
          <a:p>
            <a:fld id="{4831D217-36C8-F14B-A58E-D489B6049975}" type="slidenum">
              <a:rPr lang="en-US"/>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noTextEdit="1"/>
          </p:cNvSpPr>
          <p:nvPr>
            <p:ph type="sldImg"/>
          </p:nvPr>
        </p:nvSpPr>
        <p:spPr>
          <a:ln/>
        </p:spPr>
      </p:sp>
      <p:sp>
        <p:nvSpPr>
          <p:cNvPr id="143362" name="Notes Placeholder 2"/>
          <p:cNvSpPr>
            <a:spLocks noGrp="1"/>
          </p:cNvSpPr>
          <p:nvPr>
            <p:ph type="body" idx="1"/>
          </p:nvPr>
        </p:nvSpPr>
        <p:spPr>
          <a:noFill/>
          <a:ln/>
        </p:spPr>
        <p:txBody>
          <a:bodyPr/>
          <a:lstStyle/>
          <a:p>
            <a:endParaRPr lang="en-US"/>
          </a:p>
        </p:txBody>
      </p:sp>
      <p:sp>
        <p:nvSpPr>
          <p:cNvPr id="143363" name="Slide Number Placeholder 3"/>
          <p:cNvSpPr>
            <a:spLocks noGrp="1"/>
          </p:cNvSpPr>
          <p:nvPr>
            <p:ph type="sldNum" sz="quarter" idx="5"/>
          </p:nvPr>
        </p:nvSpPr>
        <p:spPr>
          <a:noFill/>
        </p:spPr>
        <p:txBody>
          <a:bodyPr/>
          <a:lstStyle/>
          <a:p>
            <a:fld id="{C8E45ED9-474A-D24C-92C6-4711884E11BE}" type="slidenum">
              <a:rPr lang="en-US"/>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noTextEdit="1"/>
          </p:cNvSpPr>
          <p:nvPr>
            <p:ph type="sldImg"/>
          </p:nvPr>
        </p:nvSpPr>
        <p:spPr>
          <a:ln/>
        </p:spPr>
      </p:sp>
      <p:sp>
        <p:nvSpPr>
          <p:cNvPr id="145410" name="Notes Placeholder 2"/>
          <p:cNvSpPr>
            <a:spLocks noGrp="1"/>
          </p:cNvSpPr>
          <p:nvPr>
            <p:ph type="body" idx="1"/>
          </p:nvPr>
        </p:nvSpPr>
        <p:spPr>
          <a:noFill/>
          <a:ln/>
        </p:spPr>
        <p:txBody>
          <a:bodyPr/>
          <a:lstStyle/>
          <a:p>
            <a:endParaRPr lang="en-US"/>
          </a:p>
        </p:txBody>
      </p:sp>
      <p:sp>
        <p:nvSpPr>
          <p:cNvPr id="145411" name="Slide Number Placeholder 3"/>
          <p:cNvSpPr>
            <a:spLocks noGrp="1"/>
          </p:cNvSpPr>
          <p:nvPr>
            <p:ph type="sldNum" sz="quarter" idx="5"/>
          </p:nvPr>
        </p:nvSpPr>
        <p:spPr>
          <a:noFill/>
        </p:spPr>
        <p:txBody>
          <a:bodyPr/>
          <a:lstStyle/>
          <a:p>
            <a:fld id="{CB84F713-0E8D-EF40-B64D-FF37CC056840}" type="slidenum">
              <a:rPr lang="en-US"/>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noTextEdit="1"/>
          </p:cNvSpPr>
          <p:nvPr>
            <p:ph type="sldImg"/>
          </p:nvPr>
        </p:nvSpPr>
        <p:spPr>
          <a:ln/>
        </p:spPr>
      </p:sp>
      <p:sp>
        <p:nvSpPr>
          <p:cNvPr id="147458" name="Notes Placeholder 2"/>
          <p:cNvSpPr>
            <a:spLocks noGrp="1"/>
          </p:cNvSpPr>
          <p:nvPr>
            <p:ph type="body" idx="1"/>
          </p:nvPr>
        </p:nvSpPr>
        <p:spPr>
          <a:noFill/>
          <a:ln/>
        </p:spPr>
        <p:txBody>
          <a:bodyPr/>
          <a:lstStyle/>
          <a:p>
            <a:endParaRPr lang="en-US"/>
          </a:p>
        </p:txBody>
      </p:sp>
      <p:sp>
        <p:nvSpPr>
          <p:cNvPr id="147459" name="Slide Number Placeholder 3"/>
          <p:cNvSpPr>
            <a:spLocks noGrp="1"/>
          </p:cNvSpPr>
          <p:nvPr>
            <p:ph type="sldNum" sz="quarter" idx="5"/>
          </p:nvPr>
        </p:nvSpPr>
        <p:spPr>
          <a:noFill/>
        </p:spPr>
        <p:txBody>
          <a:bodyPr/>
          <a:lstStyle/>
          <a:p>
            <a:fld id="{AA8C4AAA-3F9F-FE41-85E3-55A6207F8721}" type="slidenum">
              <a:rPr lang="en-US"/>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a:ln/>
        </p:spPr>
      </p:sp>
      <p:sp>
        <p:nvSpPr>
          <p:cNvPr id="149506" name="Notes Placeholder 2"/>
          <p:cNvSpPr>
            <a:spLocks noGrp="1"/>
          </p:cNvSpPr>
          <p:nvPr>
            <p:ph type="body" idx="1"/>
          </p:nvPr>
        </p:nvSpPr>
        <p:spPr>
          <a:noFill/>
          <a:ln/>
        </p:spPr>
        <p:txBody>
          <a:bodyPr/>
          <a:lstStyle/>
          <a:p>
            <a:endParaRPr lang="en-US"/>
          </a:p>
        </p:txBody>
      </p:sp>
      <p:sp>
        <p:nvSpPr>
          <p:cNvPr id="149507" name="Slide Number Placeholder 3"/>
          <p:cNvSpPr>
            <a:spLocks noGrp="1"/>
          </p:cNvSpPr>
          <p:nvPr>
            <p:ph type="sldNum" sz="quarter" idx="5"/>
          </p:nvPr>
        </p:nvSpPr>
        <p:spPr>
          <a:noFill/>
        </p:spPr>
        <p:txBody>
          <a:bodyPr/>
          <a:lstStyle/>
          <a:p>
            <a:fld id="{E193B2A6-804A-814C-B879-971855E4DCEA}" type="slidenum">
              <a:rPr lang="en-US"/>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noTextEdit="1"/>
          </p:cNvSpPr>
          <p:nvPr>
            <p:ph type="sldImg"/>
          </p:nvPr>
        </p:nvSpPr>
        <p:spPr>
          <a:ln/>
        </p:spPr>
      </p:sp>
      <p:sp>
        <p:nvSpPr>
          <p:cNvPr id="151554" name="Notes Placeholder 2"/>
          <p:cNvSpPr>
            <a:spLocks noGrp="1"/>
          </p:cNvSpPr>
          <p:nvPr>
            <p:ph type="body" idx="1"/>
          </p:nvPr>
        </p:nvSpPr>
        <p:spPr>
          <a:noFill/>
          <a:ln/>
        </p:spPr>
        <p:txBody>
          <a:bodyPr/>
          <a:lstStyle/>
          <a:p>
            <a:endParaRPr lang="en-US"/>
          </a:p>
        </p:txBody>
      </p:sp>
      <p:sp>
        <p:nvSpPr>
          <p:cNvPr id="151555" name="Slide Number Placeholder 3"/>
          <p:cNvSpPr>
            <a:spLocks noGrp="1"/>
          </p:cNvSpPr>
          <p:nvPr>
            <p:ph type="sldNum" sz="quarter" idx="5"/>
          </p:nvPr>
        </p:nvSpPr>
        <p:spPr>
          <a:noFill/>
        </p:spPr>
        <p:txBody>
          <a:bodyPr/>
          <a:lstStyle/>
          <a:p>
            <a:fld id="{840AAE98-78D9-4642-B7AC-2628F1F1E95C}" type="slidenum">
              <a:rPr lang="en-US"/>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noTextEdit="1"/>
          </p:cNvSpPr>
          <p:nvPr>
            <p:ph type="sldImg"/>
          </p:nvPr>
        </p:nvSpPr>
        <p:spPr>
          <a:ln/>
        </p:spPr>
      </p:sp>
      <p:sp>
        <p:nvSpPr>
          <p:cNvPr id="153602" name="Notes Placeholder 2"/>
          <p:cNvSpPr>
            <a:spLocks noGrp="1"/>
          </p:cNvSpPr>
          <p:nvPr>
            <p:ph type="body" idx="1"/>
          </p:nvPr>
        </p:nvSpPr>
        <p:spPr>
          <a:noFill/>
          <a:ln/>
        </p:spPr>
        <p:txBody>
          <a:bodyPr/>
          <a:lstStyle/>
          <a:p>
            <a:endParaRPr lang="en-US"/>
          </a:p>
        </p:txBody>
      </p:sp>
      <p:sp>
        <p:nvSpPr>
          <p:cNvPr id="153603" name="Slide Number Placeholder 3"/>
          <p:cNvSpPr>
            <a:spLocks noGrp="1"/>
          </p:cNvSpPr>
          <p:nvPr>
            <p:ph type="sldNum" sz="quarter" idx="5"/>
          </p:nvPr>
        </p:nvSpPr>
        <p:spPr>
          <a:noFill/>
        </p:spPr>
        <p:txBody>
          <a:bodyPr/>
          <a:lstStyle/>
          <a:p>
            <a:fld id="{7D9DED11-8153-6845-B61E-096F38989069}" type="slidenum">
              <a:rPr lang="en-US"/>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noTextEdit="1"/>
          </p:cNvSpPr>
          <p:nvPr>
            <p:ph type="sldImg"/>
          </p:nvPr>
        </p:nvSpPr>
        <p:spPr>
          <a:ln/>
        </p:spPr>
      </p:sp>
      <p:sp>
        <p:nvSpPr>
          <p:cNvPr id="155650" name="Notes Placeholder 2"/>
          <p:cNvSpPr>
            <a:spLocks noGrp="1"/>
          </p:cNvSpPr>
          <p:nvPr>
            <p:ph type="body" idx="1"/>
          </p:nvPr>
        </p:nvSpPr>
        <p:spPr>
          <a:noFill/>
          <a:ln/>
        </p:spPr>
        <p:txBody>
          <a:bodyPr/>
          <a:lstStyle/>
          <a:p>
            <a:endParaRPr lang="en-US"/>
          </a:p>
        </p:txBody>
      </p:sp>
      <p:sp>
        <p:nvSpPr>
          <p:cNvPr id="155651" name="Slide Number Placeholder 3"/>
          <p:cNvSpPr>
            <a:spLocks noGrp="1"/>
          </p:cNvSpPr>
          <p:nvPr>
            <p:ph type="sldNum" sz="quarter" idx="5"/>
          </p:nvPr>
        </p:nvSpPr>
        <p:spPr>
          <a:noFill/>
        </p:spPr>
        <p:txBody>
          <a:bodyPr/>
          <a:lstStyle/>
          <a:p>
            <a:fld id="{679E008C-5D0B-B44C-AADA-C381EC154C66}" type="slidenum">
              <a:rPr lang="en-US"/>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noTextEdit="1"/>
          </p:cNvSpPr>
          <p:nvPr>
            <p:ph type="sldImg"/>
          </p:nvPr>
        </p:nvSpPr>
        <p:spPr>
          <a:ln/>
        </p:spPr>
      </p:sp>
      <p:sp>
        <p:nvSpPr>
          <p:cNvPr id="157698" name="Notes Placeholder 2"/>
          <p:cNvSpPr>
            <a:spLocks noGrp="1"/>
          </p:cNvSpPr>
          <p:nvPr>
            <p:ph type="body" idx="1"/>
          </p:nvPr>
        </p:nvSpPr>
        <p:spPr>
          <a:noFill/>
          <a:ln/>
        </p:spPr>
        <p:txBody>
          <a:bodyPr/>
          <a:lstStyle/>
          <a:p>
            <a:endParaRPr lang="en-US"/>
          </a:p>
        </p:txBody>
      </p:sp>
      <p:sp>
        <p:nvSpPr>
          <p:cNvPr id="157699" name="Slide Number Placeholder 3"/>
          <p:cNvSpPr>
            <a:spLocks noGrp="1"/>
          </p:cNvSpPr>
          <p:nvPr>
            <p:ph type="sldNum" sz="quarter" idx="5"/>
          </p:nvPr>
        </p:nvSpPr>
        <p:spPr>
          <a:noFill/>
        </p:spPr>
        <p:txBody>
          <a:bodyPr/>
          <a:lstStyle/>
          <a:p>
            <a:fld id="{4E0E8E7D-DDB7-3D48-982C-FF6F44811F44}" type="slidenum">
              <a:rPr lang="en-US"/>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noTextEdit="1"/>
          </p:cNvSpPr>
          <p:nvPr>
            <p:ph type="sldImg"/>
          </p:nvPr>
        </p:nvSpPr>
        <p:spPr>
          <a:ln/>
        </p:spPr>
      </p:sp>
      <p:sp>
        <p:nvSpPr>
          <p:cNvPr id="159746" name="Notes Placeholder 2"/>
          <p:cNvSpPr>
            <a:spLocks noGrp="1"/>
          </p:cNvSpPr>
          <p:nvPr>
            <p:ph type="body" idx="1"/>
          </p:nvPr>
        </p:nvSpPr>
        <p:spPr>
          <a:noFill/>
          <a:ln/>
        </p:spPr>
        <p:txBody>
          <a:bodyPr/>
          <a:lstStyle/>
          <a:p>
            <a:endParaRPr lang="en-US"/>
          </a:p>
        </p:txBody>
      </p:sp>
      <p:sp>
        <p:nvSpPr>
          <p:cNvPr id="159747" name="Slide Number Placeholder 3"/>
          <p:cNvSpPr>
            <a:spLocks noGrp="1"/>
          </p:cNvSpPr>
          <p:nvPr>
            <p:ph type="sldNum" sz="quarter" idx="5"/>
          </p:nvPr>
        </p:nvSpPr>
        <p:spPr>
          <a:noFill/>
        </p:spPr>
        <p:txBody>
          <a:bodyPr/>
          <a:lstStyle/>
          <a:p>
            <a:fld id="{C18618AD-C3E5-4647-AD43-46C2D2884211}" type="slidenum">
              <a:rPr lang="en-US"/>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Notes Placeholder 2"/>
          <p:cNvSpPr>
            <a:spLocks noGrp="1"/>
          </p:cNvSpPr>
          <p:nvPr>
            <p:ph type="body" idx="1"/>
          </p:nvPr>
        </p:nvSpPr>
        <p:spPr>
          <a:noFill/>
          <a:ln/>
        </p:spPr>
        <p:txBody>
          <a:bodyPr/>
          <a:lstStyle/>
          <a:p>
            <a:endParaRPr lang="en-US"/>
          </a:p>
        </p:txBody>
      </p:sp>
      <p:sp>
        <p:nvSpPr>
          <p:cNvPr id="26627" name="Slide Number Placeholder 3"/>
          <p:cNvSpPr>
            <a:spLocks noGrp="1"/>
          </p:cNvSpPr>
          <p:nvPr>
            <p:ph type="sldNum" sz="quarter" idx="5"/>
          </p:nvPr>
        </p:nvSpPr>
        <p:spPr>
          <a:noFill/>
        </p:spPr>
        <p:txBody>
          <a:bodyPr/>
          <a:lstStyle/>
          <a:p>
            <a:fld id="{83ECE98E-610E-FE4A-892C-99A91E7864CC}" type="slidenum">
              <a:rPr lang="en-US"/>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noTextEdit="1"/>
          </p:cNvSpPr>
          <p:nvPr>
            <p:ph type="sldImg"/>
          </p:nvPr>
        </p:nvSpPr>
        <p:spPr>
          <a:ln/>
        </p:spPr>
      </p:sp>
      <p:sp>
        <p:nvSpPr>
          <p:cNvPr id="159746" name="Notes Placeholder 2"/>
          <p:cNvSpPr>
            <a:spLocks noGrp="1"/>
          </p:cNvSpPr>
          <p:nvPr>
            <p:ph type="body" idx="1"/>
          </p:nvPr>
        </p:nvSpPr>
        <p:spPr>
          <a:noFill/>
          <a:ln/>
        </p:spPr>
        <p:txBody>
          <a:bodyPr/>
          <a:lstStyle/>
          <a:p>
            <a:endParaRPr lang="en-US"/>
          </a:p>
        </p:txBody>
      </p:sp>
      <p:sp>
        <p:nvSpPr>
          <p:cNvPr id="159747" name="Slide Number Placeholder 3"/>
          <p:cNvSpPr>
            <a:spLocks noGrp="1"/>
          </p:cNvSpPr>
          <p:nvPr>
            <p:ph type="sldNum" sz="quarter" idx="5"/>
          </p:nvPr>
        </p:nvSpPr>
        <p:spPr>
          <a:noFill/>
        </p:spPr>
        <p:txBody>
          <a:bodyPr/>
          <a:lstStyle/>
          <a:p>
            <a:fld id="{C18618AD-C3E5-4647-AD43-46C2D2884211}" type="slidenum">
              <a:rPr lang="en-US"/>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noTextEdit="1"/>
          </p:cNvSpPr>
          <p:nvPr>
            <p:ph type="sldImg"/>
          </p:nvPr>
        </p:nvSpPr>
        <p:spPr>
          <a:ln/>
        </p:spPr>
      </p:sp>
      <p:sp>
        <p:nvSpPr>
          <p:cNvPr id="161794" name="Notes Placeholder 2"/>
          <p:cNvSpPr>
            <a:spLocks noGrp="1"/>
          </p:cNvSpPr>
          <p:nvPr>
            <p:ph type="body" idx="1"/>
          </p:nvPr>
        </p:nvSpPr>
        <p:spPr>
          <a:noFill/>
          <a:ln/>
        </p:spPr>
        <p:txBody>
          <a:bodyPr/>
          <a:lstStyle/>
          <a:p>
            <a:endParaRPr lang="en-US"/>
          </a:p>
        </p:txBody>
      </p:sp>
      <p:sp>
        <p:nvSpPr>
          <p:cNvPr id="161795" name="Slide Number Placeholder 3"/>
          <p:cNvSpPr>
            <a:spLocks noGrp="1"/>
          </p:cNvSpPr>
          <p:nvPr>
            <p:ph type="sldNum" sz="quarter" idx="5"/>
          </p:nvPr>
        </p:nvSpPr>
        <p:spPr>
          <a:noFill/>
        </p:spPr>
        <p:txBody>
          <a:bodyPr/>
          <a:lstStyle/>
          <a:p>
            <a:fld id="{767EF880-A1F8-004A-94D9-2A4B178D1B4C}" type="slidenum">
              <a:rPr lang="en-US"/>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noTextEdit="1"/>
          </p:cNvSpPr>
          <p:nvPr>
            <p:ph type="sldImg"/>
          </p:nvPr>
        </p:nvSpPr>
        <p:spPr>
          <a:ln/>
        </p:spPr>
      </p:sp>
      <p:sp>
        <p:nvSpPr>
          <p:cNvPr id="163842" name="Notes Placeholder 2"/>
          <p:cNvSpPr>
            <a:spLocks noGrp="1"/>
          </p:cNvSpPr>
          <p:nvPr>
            <p:ph type="body" idx="1"/>
          </p:nvPr>
        </p:nvSpPr>
        <p:spPr>
          <a:noFill/>
          <a:ln/>
        </p:spPr>
        <p:txBody>
          <a:bodyPr/>
          <a:lstStyle/>
          <a:p>
            <a:endParaRPr lang="en-US"/>
          </a:p>
        </p:txBody>
      </p:sp>
      <p:sp>
        <p:nvSpPr>
          <p:cNvPr id="163843" name="Slide Number Placeholder 3"/>
          <p:cNvSpPr>
            <a:spLocks noGrp="1"/>
          </p:cNvSpPr>
          <p:nvPr>
            <p:ph type="sldNum" sz="quarter" idx="5"/>
          </p:nvPr>
        </p:nvSpPr>
        <p:spPr>
          <a:noFill/>
        </p:spPr>
        <p:txBody>
          <a:bodyPr/>
          <a:lstStyle/>
          <a:p>
            <a:fld id="{D5D4D0F0-8437-1244-B464-B87A0776D0C2}" type="slidenum">
              <a:rPr lang="en-US"/>
              <a:pPr/>
              <a:t>53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p:spPr>
        <p:txBody>
          <a:bodyPr/>
          <a:lstStyle/>
          <a:p>
            <a:endParaRPr lang="en-US"/>
          </a:p>
        </p:txBody>
      </p:sp>
      <p:sp>
        <p:nvSpPr>
          <p:cNvPr id="28675" name="Slide Number Placeholder 3"/>
          <p:cNvSpPr>
            <a:spLocks noGrp="1"/>
          </p:cNvSpPr>
          <p:nvPr>
            <p:ph type="sldNum" sz="quarter" idx="5"/>
          </p:nvPr>
        </p:nvSpPr>
        <p:spPr>
          <a:noFill/>
        </p:spPr>
        <p:txBody>
          <a:bodyPr/>
          <a:lstStyle/>
          <a:p>
            <a:fld id="{8007BA4A-4B28-6646-B98C-8AB75D6D5A05}" type="slidenum">
              <a:rPr lang="en-US"/>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p:spPr>
        <p:txBody>
          <a:bodyPr/>
          <a:lstStyle/>
          <a:p>
            <a:endParaRPr lang="en-US"/>
          </a:p>
        </p:txBody>
      </p:sp>
      <p:sp>
        <p:nvSpPr>
          <p:cNvPr id="30723" name="Slide Number Placeholder 3"/>
          <p:cNvSpPr>
            <a:spLocks noGrp="1"/>
          </p:cNvSpPr>
          <p:nvPr>
            <p:ph type="sldNum" sz="quarter" idx="5"/>
          </p:nvPr>
        </p:nvSpPr>
        <p:spPr>
          <a:noFill/>
        </p:spPr>
        <p:txBody>
          <a:bodyPr/>
          <a:lstStyle/>
          <a:p>
            <a:fld id="{EA3A8194-5DDF-F845-BD3D-C89AFDA61CB5}" type="slidenum">
              <a:rPr lang="en-US"/>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p:spPr>
        <p:txBody>
          <a:bodyPr/>
          <a:lstStyle/>
          <a:p>
            <a:endParaRPr lang="en-US"/>
          </a:p>
        </p:txBody>
      </p:sp>
      <p:sp>
        <p:nvSpPr>
          <p:cNvPr id="32771" name="Slide Number Placeholder 3"/>
          <p:cNvSpPr>
            <a:spLocks noGrp="1"/>
          </p:cNvSpPr>
          <p:nvPr>
            <p:ph type="sldNum" sz="quarter" idx="5"/>
          </p:nvPr>
        </p:nvSpPr>
        <p:spPr>
          <a:noFill/>
        </p:spPr>
        <p:txBody>
          <a:bodyPr/>
          <a:lstStyle/>
          <a:p>
            <a:fld id="{D7CD4B2F-4B42-5F48-AB51-2F5EE81BE253}" type="slidenum">
              <a:rPr lang="en-US"/>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p:spPr>
        <p:txBody>
          <a:bodyPr/>
          <a:lstStyle/>
          <a:p>
            <a:endParaRPr lang="en-US"/>
          </a:p>
        </p:txBody>
      </p:sp>
      <p:sp>
        <p:nvSpPr>
          <p:cNvPr id="34819" name="Slide Number Placeholder 3"/>
          <p:cNvSpPr>
            <a:spLocks noGrp="1"/>
          </p:cNvSpPr>
          <p:nvPr>
            <p:ph type="sldNum" sz="quarter" idx="5"/>
          </p:nvPr>
        </p:nvSpPr>
        <p:spPr>
          <a:noFill/>
        </p:spPr>
        <p:txBody>
          <a:bodyPr/>
          <a:lstStyle/>
          <a:p>
            <a:fld id="{35588CFA-F231-4A42-83F2-A52FF9888E25}" type="slidenum">
              <a:rPr lang="en-US"/>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1E910A-AF29-A14E-9E15-092174DE0ECF}"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88DB5CB-6963-6B43-BEB3-C3C0AF837EB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D00349-2685-1C49-96CA-404C6E4905F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265F41C-9DA4-2A4C-9BD6-1EBA9C5C3605}"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752D4AB1-FDE5-A449-B2ED-71141F29135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110912-0C49-DD49-A99F-A67B9F20246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9E3BE8-9226-3941-A36D-41743A081013}"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DC6F871-EE12-014B-83A2-E8FD870DBE5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CC49EDA-A969-C74B-A9BE-89BB12604CF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2D3949B-919E-0C4D-B661-FA449EA06D3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E1FB16D-197F-FB40-8656-26DFEFF2C2E7}"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8BCFFF7-F3DE-E64C-9B28-28C2DA18279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C7B1A54-1C19-924C-ADAB-DA5AC126C1A8}"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0D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5328EA5-208D-C047-8FBB-3E7EFF1042A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jpe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4.jpeg"/><Relationship Id="rId6"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1.jpe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jpeg"/><Relationship Id="rId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51.xml"/><Relationship Id="rId5" Type="http://schemas.openxmlformats.org/officeDocument/2006/relationships/image" Target="../media/image1.png"/><Relationship Id="rId6" Type="http://schemas.openxmlformats.org/officeDocument/2006/relationships/image" Target="../media/image51.png"/><Relationship Id="rId1" Type="http://schemas.microsoft.com/office/2007/relationships/media" Target="file://localhost/Users/abs3/Movies/Jerusalem.m4v" TargetMode="External"/><Relationship Id="rId2" Type="http://schemas.openxmlformats.org/officeDocument/2006/relationships/video" Target="file://localhost/Users/abs3/Movies/Jerusalem.m4v"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3"/>
          <p:cNvSpPr>
            <a:spLocks noGrp="1"/>
          </p:cNvSpPr>
          <p:nvPr>
            <p:ph type="ctrTitle"/>
          </p:nvPr>
        </p:nvSpPr>
        <p:spPr>
          <a:xfrm>
            <a:off x="685800" y="914400"/>
            <a:ext cx="7772400" cy="1470025"/>
          </a:xfrm>
        </p:spPr>
        <p:txBody>
          <a:bodyPr/>
          <a:lstStyle/>
          <a:p>
            <a:pPr eaLnBrk="1" hangingPunct="1"/>
            <a:r>
              <a:rPr lang="en-US">
                <a:solidFill>
                  <a:srgbClr val="6C0000"/>
                </a:solidFill>
                <a:latin typeface="ITC Bookman Demi" pitchFamily="18" charset="0"/>
              </a:rPr>
              <a:t>Understanding </a:t>
            </a:r>
            <a:br>
              <a:rPr lang="en-US">
                <a:solidFill>
                  <a:srgbClr val="6C0000"/>
                </a:solidFill>
                <a:latin typeface="ITC Bookman Demi" pitchFamily="18" charset="0"/>
              </a:rPr>
            </a:br>
            <a:r>
              <a:rPr lang="en-US">
                <a:solidFill>
                  <a:srgbClr val="6C0000"/>
                </a:solidFill>
                <a:latin typeface="ITC Bookman Demi" pitchFamily="18" charset="0"/>
              </a:rPr>
              <a:t>the Middle East</a:t>
            </a:r>
          </a:p>
        </p:txBody>
      </p:sp>
      <p:pic>
        <p:nvPicPr>
          <p:cNvPr id="16386" name="Picture 9"/>
          <p:cNvPicPr>
            <a:picLocks noChangeAspect="1" noChangeArrowheads="1"/>
          </p:cNvPicPr>
          <p:nvPr/>
        </p:nvPicPr>
        <p:blipFill>
          <a:blip r:embed="rId2"/>
          <a:srcRect/>
          <a:stretch>
            <a:fillRect/>
          </a:stretch>
        </p:blipFill>
        <p:spPr bwMode="auto">
          <a:xfrm>
            <a:off x="2209800" y="2971800"/>
            <a:ext cx="4762500" cy="31527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smtClean="0">
                <a:solidFill>
                  <a:srgbClr val="600000"/>
                </a:solidFill>
                <a:latin typeface="Verdana" pitchFamily="34" charset="0"/>
                <a:ea typeface="+mj-ea"/>
                <a:cs typeface="+mj-cs"/>
              </a:rPr>
              <a:t>History</a:t>
            </a:r>
            <a:endParaRPr lang="en-US" sz="3000" b="1" kern="0" dirty="0">
              <a:solidFill>
                <a:srgbClr val="600000"/>
              </a:solidFill>
              <a:latin typeface="Verdana" pitchFamily="34" charset="0"/>
              <a:ea typeface="+mj-ea"/>
              <a:cs typeface="+mj-cs"/>
            </a:endParaRP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pic>
        <p:nvPicPr>
          <p:cNvPr id="33795" name="Picture 9"/>
          <p:cNvPicPr>
            <a:picLocks noChangeAspect="1" noChangeArrowheads="1"/>
          </p:cNvPicPr>
          <p:nvPr/>
        </p:nvPicPr>
        <p:blipFill>
          <a:blip r:embed="rId3"/>
          <a:srcRect t="29619"/>
          <a:stretch>
            <a:fillRect/>
          </a:stretch>
        </p:blipFill>
        <p:spPr bwMode="auto">
          <a:xfrm>
            <a:off x="7462838" y="268288"/>
            <a:ext cx="1666875" cy="776287"/>
          </a:xfrm>
          <a:prstGeom prst="rect">
            <a:avLst/>
          </a:prstGeom>
          <a:noFill/>
          <a:ln w="9525">
            <a:noFill/>
            <a:miter lim="800000"/>
            <a:headEnd/>
            <a:tailEnd/>
          </a:ln>
        </p:spPr>
      </p:pic>
      <p:sp>
        <p:nvSpPr>
          <p:cNvPr id="3" name="Content Placeholder 2"/>
          <p:cNvSpPr>
            <a:spLocks noGrp="1"/>
          </p:cNvSpPr>
          <p:nvPr>
            <p:ph idx="1"/>
          </p:nvPr>
        </p:nvSpPr>
        <p:spPr>
          <a:xfrm>
            <a:off x="442913" y="1247775"/>
            <a:ext cx="6345237" cy="5610225"/>
          </a:xfrm>
        </p:spPr>
        <p:txBody>
          <a:bodyPr/>
          <a:lstStyle/>
          <a:p>
            <a:r>
              <a:rPr lang="en-US" dirty="0"/>
              <a:t>Abraham received </a:t>
            </a:r>
            <a:r>
              <a:rPr lang="en-US" dirty="0" smtClean="0"/>
              <a:t>a covenant </a:t>
            </a:r>
            <a:r>
              <a:rPr lang="en-US" dirty="0"/>
              <a:t>for him and his posterity</a:t>
            </a:r>
          </a:p>
          <a:p>
            <a:r>
              <a:rPr lang="en-US" dirty="0"/>
              <a:t>Abraham nearly sacrificed </a:t>
            </a:r>
            <a:r>
              <a:rPr lang="en-US" dirty="0" smtClean="0"/>
              <a:t>Isaac/Ishmael</a:t>
            </a:r>
            <a:endParaRPr lang="en-US" dirty="0"/>
          </a:p>
          <a:p>
            <a:r>
              <a:rPr lang="en-US" dirty="0"/>
              <a:t>Birthright </a:t>
            </a:r>
            <a:r>
              <a:rPr lang="en-US" dirty="0" smtClean="0"/>
              <a:t>son(?)</a:t>
            </a:r>
            <a:endParaRPr lang="en-US" dirty="0"/>
          </a:p>
          <a:p>
            <a:pPr lvl="1"/>
            <a:r>
              <a:rPr lang="en-US" dirty="0"/>
              <a:t>Hagar and </a:t>
            </a:r>
            <a:r>
              <a:rPr lang="en-US" dirty="0" smtClean="0"/>
              <a:t>Ishmael </a:t>
            </a:r>
            <a:r>
              <a:rPr lang="en-US" dirty="0"/>
              <a:t>cast into the </a:t>
            </a:r>
            <a:r>
              <a:rPr lang="en-US" dirty="0" smtClean="0"/>
              <a:t>desert</a:t>
            </a:r>
            <a:endParaRPr lang="en-US" dirty="0"/>
          </a:p>
          <a:p>
            <a:pPr lvl="2"/>
            <a:r>
              <a:rPr lang="en-US" dirty="0" smtClean="0"/>
              <a:t>Saved by God (near Mecca)</a:t>
            </a:r>
          </a:p>
          <a:p>
            <a:pPr lvl="1"/>
            <a:r>
              <a:rPr lang="en-US" dirty="0" smtClean="0"/>
              <a:t>Isaac and Ishmael both circumcised as mark of the covenant</a:t>
            </a:r>
            <a:endParaRPr lang="en-US" dirty="0"/>
          </a:p>
        </p:txBody>
      </p:sp>
      <p:pic>
        <p:nvPicPr>
          <p:cNvPr id="10" name="Picture 6" descr="http://www.rembrandtpainting.net/complete_catalogue/storia/images/abraham_and_son.jpg"/>
          <p:cNvPicPr>
            <a:picLocks noChangeAspect="1" noChangeArrowheads="1"/>
          </p:cNvPicPr>
          <p:nvPr/>
        </p:nvPicPr>
        <p:blipFill>
          <a:blip r:embed="rId4"/>
          <a:srcRect/>
          <a:stretch>
            <a:fillRect/>
          </a:stretch>
        </p:blipFill>
        <p:spPr bwMode="auto">
          <a:xfrm>
            <a:off x="7024249" y="1196064"/>
            <a:ext cx="1905000" cy="2776538"/>
          </a:xfrm>
          <a:prstGeom prst="rect">
            <a:avLst/>
          </a:prstGeom>
          <a:noFill/>
          <a:ln w="9525">
            <a:noFill/>
            <a:miter lim="800000"/>
            <a:headEnd/>
            <a:tailEnd/>
          </a:ln>
        </p:spPr>
      </p:pic>
      <p:pic>
        <p:nvPicPr>
          <p:cNvPr id="8" name="Picture 7"/>
          <p:cNvPicPr>
            <a:picLocks noChangeAspect="1"/>
          </p:cNvPicPr>
          <p:nvPr/>
        </p:nvPicPr>
        <p:blipFill>
          <a:blip r:embed="rId5"/>
          <a:srcRect/>
          <a:stretch>
            <a:fillRect/>
          </a:stretch>
        </p:blipFill>
        <p:spPr bwMode="auto">
          <a:xfrm>
            <a:off x="7038260" y="4023769"/>
            <a:ext cx="1869611" cy="283293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History – Jewish Version</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pic>
        <p:nvPicPr>
          <p:cNvPr id="37891" name="Picture 9"/>
          <p:cNvPicPr>
            <a:picLocks noChangeAspect="1" noChangeArrowheads="1"/>
          </p:cNvPicPr>
          <p:nvPr/>
        </p:nvPicPr>
        <p:blipFill>
          <a:blip r:embed="rId3"/>
          <a:srcRect t="29619"/>
          <a:stretch>
            <a:fillRect/>
          </a:stretch>
        </p:blipFill>
        <p:spPr bwMode="auto">
          <a:xfrm>
            <a:off x="7462838" y="268288"/>
            <a:ext cx="1666875" cy="776287"/>
          </a:xfrm>
          <a:prstGeom prst="rect">
            <a:avLst/>
          </a:prstGeom>
          <a:noFill/>
          <a:ln w="9525">
            <a:noFill/>
            <a:miter lim="800000"/>
            <a:headEnd/>
            <a:tailEnd/>
          </a:ln>
        </p:spPr>
      </p:pic>
      <p:sp>
        <p:nvSpPr>
          <p:cNvPr id="3" name="Content Placeholder 2"/>
          <p:cNvSpPr>
            <a:spLocks noGrp="1"/>
          </p:cNvSpPr>
          <p:nvPr>
            <p:ph idx="1"/>
          </p:nvPr>
        </p:nvSpPr>
        <p:spPr>
          <a:xfrm>
            <a:off x="442913" y="1247775"/>
            <a:ext cx="4411662" cy="5610225"/>
          </a:xfrm>
        </p:spPr>
        <p:txBody>
          <a:bodyPr/>
          <a:lstStyle/>
          <a:p>
            <a:r>
              <a:rPr lang="en-US" dirty="0"/>
              <a:t>Solomon, a descendent of Israel, built a </a:t>
            </a:r>
            <a:r>
              <a:rPr lang="en-US" dirty="0" smtClean="0"/>
              <a:t>temple </a:t>
            </a:r>
            <a:r>
              <a:rPr lang="en-US" dirty="0"/>
              <a:t>and renewed the covenant</a:t>
            </a:r>
          </a:p>
          <a:p>
            <a:pPr lvl="1"/>
            <a:r>
              <a:rPr lang="en-US" dirty="0"/>
              <a:t>The Temple Mount was the place where Abraham’s sacrifice occurred (Mt. </a:t>
            </a:r>
            <a:r>
              <a:rPr lang="en-US" dirty="0" err="1"/>
              <a:t>Moriah</a:t>
            </a:r>
            <a:r>
              <a:rPr lang="en-US" dirty="0" smtClean="0"/>
              <a:t>)</a:t>
            </a:r>
          </a:p>
          <a:p>
            <a:pPr lvl="1"/>
            <a:r>
              <a:rPr lang="en-US" dirty="0" smtClean="0"/>
              <a:t>Jerusalem is the holiest city for Jews</a:t>
            </a:r>
            <a:endParaRPr lang="en-US" dirty="0"/>
          </a:p>
        </p:txBody>
      </p:sp>
      <p:pic>
        <p:nvPicPr>
          <p:cNvPr id="37893" name="Picture 3"/>
          <p:cNvPicPr>
            <a:picLocks noChangeAspect="1"/>
          </p:cNvPicPr>
          <p:nvPr/>
        </p:nvPicPr>
        <p:blipFill>
          <a:blip r:embed="rId4"/>
          <a:srcRect/>
          <a:stretch>
            <a:fillRect/>
          </a:stretch>
        </p:blipFill>
        <p:spPr bwMode="auto">
          <a:xfrm>
            <a:off x="5080000" y="1241425"/>
            <a:ext cx="3911600" cy="3454400"/>
          </a:xfrm>
          <a:prstGeom prst="rect">
            <a:avLst/>
          </a:prstGeom>
          <a:noFill/>
          <a:ln w="9525">
            <a:noFill/>
            <a:miter lim="800000"/>
            <a:headEnd/>
            <a:tailEnd/>
          </a:ln>
        </p:spPr>
      </p:pic>
    </p:spTree>
    <p:extLst>
      <p:ext uri="{BB962C8B-B14F-4D97-AF65-F5344CB8AC3E}">
        <p14:creationId xmlns:p14="http://schemas.microsoft.com/office/powerpoint/2010/main" val="16842800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History – Muslim Version</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pic>
        <p:nvPicPr>
          <p:cNvPr id="62467" name="Picture 9"/>
          <p:cNvPicPr>
            <a:picLocks noChangeAspect="1" noChangeArrowheads="1"/>
          </p:cNvPicPr>
          <p:nvPr/>
        </p:nvPicPr>
        <p:blipFill>
          <a:blip r:embed="rId3"/>
          <a:srcRect t="29619"/>
          <a:stretch>
            <a:fillRect/>
          </a:stretch>
        </p:blipFill>
        <p:spPr bwMode="auto">
          <a:xfrm>
            <a:off x="7462838" y="268288"/>
            <a:ext cx="1666875" cy="776287"/>
          </a:xfrm>
          <a:prstGeom prst="rect">
            <a:avLst/>
          </a:prstGeom>
          <a:noFill/>
          <a:ln w="9525">
            <a:noFill/>
            <a:miter lim="800000"/>
            <a:headEnd/>
            <a:tailEnd/>
          </a:ln>
        </p:spPr>
      </p:pic>
      <p:sp>
        <p:nvSpPr>
          <p:cNvPr id="3" name="Content Placeholder 2"/>
          <p:cNvSpPr>
            <a:spLocks noGrp="1"/>
          </p:cNvSpPr>
          <p:nvPr>
            <p:ph idx="1"/>
          </p:nvPr>
        </p:nvSpPr>
        <p:spPr>
          <a:xfrm>
            <a:off x="155575" y="1135063"/>
            <a:ext cx="5305425" cy="5610225"/>
          </a:xfrm>
        </p:spPr>
        <p:txBody>
          <a:bodyPr/>
          <a:lstStyle/>
          <a:p>
            <a:r>
              <a:rPr lang="en-US" dirty="0"/>
              <a:t>Mohammed </a:t>
            </a:r>
            <a:r>
              <a:rPr lang="en-US" dirty="0" smtClean="0"/>
              <a:t>was taken </a:t>
            </a:r>
            <a:r>
              <a:rPr lang="en-US" dirty="0"/>
              <a:t>to Jerusalem in a night vision and there ascended to heaven on a horse</a:t>
            </a:r>
          </a:p>
          <a:p>
            <a:pPr lvl="1"/>
            <a:r>
              <a:rPr lang="en-US" dirty="0" smtClean="0"/>
              <a:t>The </a:t>
            </a:r>
            <a:r>
              <a:rPr lang="en-US" dirty="0"/>
              <a:t>place from which he ascended is the rock on which Abraham nearly sacrificed Ishmael</a:t>
            </a:r>
          </a:p>
          <a:p>
            <a:pPr lvl="1"/>
            <a:r>
              <a:rPr lang="en-US" dirty="0"/>
              <a:t>The Dome of the Rock is built over this </a:t>
            </a:r>
            <a:r>
              <a:rPr lang="en-US" dirty="0" smtClean="0"/>
              <a:t>site</a:t>
            </a:r>
          </a:p>
          <a:p>
            <a:r>
              <a:rPr lang="en-US" dirty="0" smtClean="0"/>
              <a:t>Jerusalem is 3</a:t>
            </a:r>
            <a:r>
              <a:rPr lang="en-US" baseline="30000" dirty="0" smtClean="0"/>
              <a:t>rd</a:t>
            </a:r>
            <a:r>
              <a:rPr lang="en-US" dirty="0" smtClean="0"/>
              <a:t> most sacred city for Muslims</a:t>
            </a:r>
            <a:endParaRPr lang="en-US" dirty="0"/>
          </a:p>
        </p:txBody>
      </p:sp>
      <p:pic>
        <p:nvPicPr>
          <p:cNvPr id="12" name="Picture 5"/>
          <p:cNvPicPr>
            <a:picLocks noChangeAspect="1" noChangeArrowheads="1"/>
          </p:cNvPicPr>
          <p:nvPr/>
        </p:nvPicPr>
        <p:blipFill>
          <a:blip r:embed="rId4"/>
          <a:srcRect/>
          <a:stretch>
            <a:fillRect/>
          </a:stretch>
        </p:blipFill>
        <p:spPr bwMode="auto">
          <a:xfrm>
            <a:off x="5461000" y="1511300"/>
            <a:ext cx="3494088" cy="2327275"/>
          </a:xfrm>
          <a:prstGeom prst="rect">
            <a:avLst/>
          </a:prstGeom>
          <a:noFill/>
          <a:ln w="9525">
            <a:noFill/>
            <a:miter lim="800000"/>
            <a:headEnd/>
            <a:tailEnd/>
          </a:ln>
        </p:spPr>
      </p:pic>
      <p:pic>
        <p:nvPicPr>
          <p:cNvPr id="13" name="Picture 4" descr="domeofrockext"/>
          <p:cNvPicPr>
            <a:picLocks noChangeAspect="1" noChangeArrowheads="1"/>
          </p:cNvPicPr>
          <p:nvPr/>
        </p:nvPicPr>
        <p:blipFill>
          <a:blip r:embed="rId5"/>
          <a:srcRect/>
          <a:stretch>
            <a:fillRect/>
          </a:stretch>
        </p:blipFill>
        <p:spPr bwMode="auto">
          <a:xfrm>
            <a:off x="5588000" y="4089400"/>
            <a:ext cx="3124200" cy="23669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History – Muslim Version</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pic>
        <p:nvPicPr>
          <p:cNvPr id="64515" name="Picture 9"/>
          <p:cNvPicPr>
            <a:picLocks noChangeAspect="1" noChangeArrowheads="1"/>
          </p:cNvPicPr>
          <p:nvPr/>
        </p:nvPicPr>
        <p:blipFill>
          <a:blip r:embed="rId3"/>
          <a:srcRect t="29619"/>
          <a:stretch>
            <a:fillRect/>
          </a:stretch>
        </p:blipFill>
        <p:spPr bwMode="auto">
          <a:xfrm>
            <a:off x="7462838" y="268288"/>
            <a:ext cx="1666875" cy="776287"/>
          </a:xfrm>
          <a:prstGeom prst="rect">
            <a:avLst/>
          </a:prstGeom>
          <a:noFill/>
          <a:ln w="9525">
            <a:noFill/>
            <a:miter lim="800000"/>
            <a:headEnd/>
            <a:tailEnd/>
          </a:ln>
        </p:spPr>
      </p:pic>
      <p:sp>
        <p:nvSpPr>
          <p:cNvPr id="64516" name="Content Placeholder 2"/>
          <p:cNvSpPr>
            <a:spLocks noGrp="1"/>
          </p:cNvSpPr>
          <p:nvPr>
            <p:ph idx="1"/>
          </p:nvPr>
        </p:nvSpPr>
        <p:spPr>
          <a:xfrm>
            <a:off x="231775" y="1135063"/>
            <a:ext cx="5229225" cy="5610225"/>
          </a:xfrm>
        </p:spPr>
        <p:txBody>
          <a:bodyPr/>
          <a:lstStyle/>
          <a:p>
            <a:r>
              <a:rPr lang="en-US" dirty="0"/>
              <a:t>The </a:t>
            </a:r>
            <a:r>
              <a:rPr lang="en-US" dirty="0" smtClean="0"/>
              <a:t>Noble </a:t>
            </a:r>
            <a:r>
              <a:rPr lang="en-US" dirty="0"/>
              <a:t>Sanctuary</a:t>
            </a:r>
          </a:p>
          <a:p>
            <a:pPr lvl="1"/>
            <a:r>
              <a:rPr lang="en-US" dirty="0"/>
              <a:t>Built on a rubble-strewn cite in 700 AD</a:t>
            </a:r>
          </a:p>
        </p:txBody>
      </p:sp>
      <p:pic>
        <p:nvPicPr>
          <p:cNvPr id="64517" name="Picture 5"/>
          <p:cNvPicPr>
            <a:picLocks noChangeAspect="1" noChangeArrowheads="1"/>
          </p:cNvPicPr>
          <p:nvPr/>
        </p:nvPicPr>
        <p:blipFill>
          <a:blip r:embed="rId4"/>
          <a:srcRect/>
          <a:stretch>
            <a:fillRect/>
          </a:stretch>
        </p:blipFill>
        <p:spPr bwMode="auto">
          <a:xfrm>
            <a:off x="381000" y="2974975"/>
            <a:ext cx="4727575" cy="3459163"/>
          </a:xfrm>
          <a:prstGeom prst="rect">
            <a:avLst/>
          </a:prstGeom>
          <a:noFill/>
          <a:ln w="9525">
            <a:noFill/>
            <a:miter lim="800000"/>
            <a:headEnd/>
            <a:tailEnd/>
          </a:ln>
        </p:spPr>
      </p:pic>
      <p:pic>
        <p:nvPicPr>
          <p:cNvPr id="64518" name="Picture 11" descr="F:\temple mount, sun moon and stars.JPG"/>
          <p:cNvPicPr>
            <a:picLocks noChangeAspect="1" noChangeArrowheads="1"/>
          </p:cNvPicPr>
          <p:nvPr/>
        </p:nvPicPr>
        <p:blipFill>
          <a:blip r:embed="rId5"/>
          <a:srcRect l="6303" b="35712"/>
          <a:stretch>
            <a:fillRect/>
          </a:stretch>
        </p:blipFill>
        <p:spPr bwMode="auto">
          <a:xfrm>
            <a:off x="5530850" y="1333500"/>
            <a:ext cx="3416300" cy="1757363"/>
          </a:xfrm>
          <a:prstGeom prst="rect">
            <a:avLst/>
          </a:prstGeom>
          <a:noFill/>
          <a:ln w="9525">
            <a:noFill/>
            <a:miter lim="800000"/>
            <a:headEnd/>
            <a:tailEnd/>
          </a:ln>
        </p:spPr>
      </p:pic>
      <p:pic>
        <p:nvPicPr>
          <p:cNvPr id="64519" name="Picture 12" descr="F:\temple mount ritual washing.JPG"/>
          <p:cNvPicPr>
            <a:picLocks noChangeAspect="1" noChangeArrowheads="1"/>
          </p:cNvPicPr>
          <p:nvPr/>
        </p:nvPicPr>
        <p:blipFill>
          <a:blip r:embed="rId6"/>
          <a:srcRect l="25496"/>
          <a:stretch>
            <a:fillRect/>
          </a:stretch>
        </p:blipFill>
        <p:spPr bwMode="auto">
          <a:xfrm>
            <a:off x="6110288" y="3868738"/>
            <a:ext cx="2227262" cy="2241550"/>
          </a:xfrm>
          <a:prstGeom prst="rect">
            <a:avLst/>
          </a:prstGeom>
          <a:noFill/>
          <a:ln w="9525">
            <a:noFill/>
            <a:miter lim="800000"/>
            <a:headEnd/>
            <a:tailEnd/>
          </a:ln>
        </p:spPr>
      </p:pic>
      <p:sp>
        <p:nvSpPr>
          <p:cNvPr id="64520" name="TextBox 1"/>
          <p:cNvSpPr txBox="1">
            <a:spLocks noChangeArrowheads="1"/>
          </p:cNvSpPr>
          <p:nvPr/>
        </p:nvSpPr>
        <p:spPr bwMode="auto">
          <a:xfrm>
            <a:off x="5362575" y="3146425"/>
            <a:ext cx="3708400" cy="461963"/>
          </a:xfrm>
          <a:prstGeom prst="rect">
            <a:avLst/>
          </a:prstGeom>
          <a:noFill/>
          <a:ln w="9525">
            <a:noFill/>
            <a:miter lim="800000"/>
            <a:headEnd/>
            <a:tailEnd/>
          </a:ln>
        </p:spPr>
        <p:txBody>
          <a:bodyPr wrap="none">
            <a:prstTxWarp prst="textNoShape">
              <a:avLst/>
            </a:prstTxWarp>
            <a:spAutoFit/>
          </a:bodyPr>
          <a:lstStyle/>
          <a:p>
            <a:r>
              <a:rPr lang="en-US" sz="2400"/>
              <a:t>Sun, moon and star stone</a:t>
            </a:r>
          </a:p>
        </p:txBody>
      </p:sp>
      <p:sp>
        <p:nvSpPr>
          <p:cNvPr id="64521" name="TextBox 3"/>
          <p:cNvSpPr txBox="1">
            <a:spLocks noChangeArrowheads="1"/>
          </p:cNvSpPr>
          <p:nvPr/>
        </p:nvSpPr>
        <p:spPr bwMode="auto">
          <a:xfrm>
            <a:off x="5700713" y="6235700"/>
            <a:ext cx="3127375" cy="461963"/>
          </a:xfrm>
          <a:prstGeom prst="rect">
            <a:avLst/>
          </a:prstGeom>
          <a:noFill/>
          <a:ln w="9525">
            <a:noFill/>
            <a:miter lim="800000"/>
            <a:headEnd/>
            <a:tailEnd/>
          </a:ln>
        </p:spPr>
        <p:txBody>
          <a:bodyPr wrap="none">
            <a:prstTxWarp prst="textNoShape">
              <a:avLst/>
            </a:prstTxWarp>
            <a:spAutoFit/>
          </a:bodyPr>
          <a:lstStyle/>
          <a:p>
            <a:r>
              <a:rPr lang="en-US" sz="2400"/>
              <a:t>Site for ritual washing</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916863"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History – 20</a:t>
            </a:r>
            <a:r>
              <a:rPr lang="en-US" sz="3000" b="1" kern="0" baseline="30000" dirty="0">
                <a:solidFill>
                  <a:srgbClr val="600000"/>
                </a:solidFill>
                <a:latin typeface="Verdana" charset="0"/>
              </a:rPr>
              <a:t>th</a:t>
            </a:r>
            <a:r>
              <a:rPr lang="en-US" sz="3000" b="1" kern="0" dirty="0">
                <a:solidFill>
                  <a:srgbClr val="600000"/>
                </a:solidFill>
                <a:latin typeface="Verdana" charset="0"/>
              </a:rPr>
              <a:t> Century</a:t>
            </a:r>
          </a:p>
        </p:txBody>
      </p:sp>
      <p:pic>
        <p:nvPicPr>
          <p:cNvPr id="89092" name="Picture 9"/>
          <p:cNvPicPr>
            <a:picLocks noChangeAspect="1" noChangeArrowheads="1"/>
          </p:cNvPicPr>
          <p:nvPr/>
        </p:nvPicPr>
        <p:blipFill>
          <a:blip r:embed="rId3"/>
          <a:srcRect t="29619"/>
          <a:stretch>
            <a:fillRect/>
          </a:stretch>
        </p:blipFill>
        <p:spPr bwMode="auto">
          <a:xfrm>
            <a:off x="7223125" y="225425"/>
            <a:ext cx="1666875" cy="776288"/>
          </a:xfrm>
          <a:prstGeom prst="rect">
            <a:avLst/>
          </a:prstGeom>
          <a:noFill/>
          <a:ln w="9525">
            <a:noFill/>
            <a:miter lim="800000"/>
            <a:headEnd/>
            <a:tailEnd/>
          </a:ln>
        </p:spPr>
      </p:pic>
      <p:sp>
        <p:nvSpPr>
          <p:cNvPr id="4" name="Content Placeholder 3"/>
          <p:cNvSpPr>
            <a:spLocks noGrp="1"/>
          </p:cNvSpPr>
          <p:nvPr>
            <p:ph idx="1"/>
          </p:nvPr>
        </p:nvSpPr>
        <p:spPr>
          <a:xfrm>
            <a:off x="442913" y="1317625"/>
            <a:ext cx="8229600" cy="5060950"/>
          </a:xfrm>
        </p:spPr>
        <p:txBody>
          <a:bodyPr/>
          <a:lstStyle/>
          <a:p>
            <a:pPr eaLnBrk="1" hangingPunct="1"/>
            <a:r>
              <a:rPr lang="en-US" dirty="0"/>
              <a:t>Jewish </a:t>
            </a:r>
            <a:r>
              <a:rPr lang="en-US" dirty="0" smtClean="0"/>
              <a:t>status (1900 AD)</a:t>
            </a:r>
            <a:endParaRPr lang="en-US" dirty="0"/>
          </a:p>
          <a:p>
            <a:pPr lvl="1" eaLnBrk="1" hangingPunct="1"/>
            <a:r>
              <a:rPr lang="en-US" dirty="0"/>
              <a:t>Scattered around Europe and the U.S.</a:t>
            </a:r>
          </a:p>
          <a:p>
            <a:pPr lvl="1" eaLnBrk="1" hangingPunct="1"/>
            <a:r>
              <a:rPr lang="en-US" dirty="0"/>
              <a:t>Only a few living in Middle East</a:t>
            </a:r>
          </a:p>
          <a:p>
            <a:pPr lvl="1" eaLnBrk="1" hangingPunct="1"/>
            <a:r>
              <a:rPr lang="en-US" dirty="0"/>
              <a:t>Zionist movement began (late 1800s)</a:t>
            </a:r>
          </a:p>
          <a:p>
            <a:pPr eaLnBrk="1" hangingPunct="1"/>
            <a:r>
              <a:rPr lang="en-US" dirty="0"/>
              <a:t>Palestinian </a:t>
            </a:r>
            <a:r>
              <a:rPr lang="en-US" dirty="0" smtClean="0"/>
              <a:t>status (1900 AD)</a:t>
            </a:r>
            <a:endParaRPr lang="en-US" dirty="0"/>
          </a:p>
          <a:p>
            <a:pPr lvl="1" eaLnBrk="1" hangingPunct="1"/>
            <a:r>
              <a:rPr lang="en-US" dirty="0"/>
              <a:t>Living in Palestine but controlled by Ottoman Turks</a:t>
            </a:r>
          </a:p>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408863"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History – Jerusalem</a:t>
            </a:r>
          </a:p>
        </p:txBody>
      </p:sp>
      <p:pic>
        <p:nvPicPr>
          <p:cNvPr id="93188" name="Picture 9"/>
          <p:cNvPicPr>
            <a:picLocks noChangeAspect="1" noChangeArrowheads="1"/>
          </p:cNvPicPr>
          <p:nvPr/>
        </p:nvPicPr>
        <p:blipFill>
          <a:blip r:embed="rId3"/>
          <a:srcRect t="29619"/>
          <a:stretch>
            <a:fillRect/>
          </a:stretch>
        </p:blipFill>
        <p:spPr bwMode="auto">
          <a:xfrm>
            <a:off x="7223125" y="225425"/>
            <a:ext cx="1666875" cy="776288"/>
          </a:xfrm>
          <a:prstGeom prst="rect">
            <a:avLst/>
          </a:prstGeom>
          <a:noFill/>
          <a:ln w="9525">
            <a:noFill/>
            <a:miter lim="800000"/>
            <a:headEnd/>
            <a:tailEnd/>
          </a:ln>
        </p:spPr>
      </p:pic>
      <p:sp>
        <p:nvSpPr>
          <p:cNvPr id="11" name="Rectangle 3"/>
          <p:cNvSpPr txBox="1">
            <a:spLocks noChangeArrowheads="1"/>
          </p:cNvSpPr>
          <p:nvPr/>
        </p:nvSpPr>
        <p:spPr bwMode="auto">
          <a:xfrm>
            <a:off x="228600" y="1447800"/>
            <a:ext cx="3200400" cy="4530725"/>
          </a:xfrm>
          <a:prstGeom prst="rect">
            <a:avLst/>
          </a:prstGeom>
          <a:noFill/>
          <a:ln w="9525">
            <a:noFill/>
            <a:miter lim="800000"/>
            <a:headEnd/>
            <a:tailEnd/>
          </a:ln>
        </p:spPr>
        <p:txBody>
          <a:bodyPr>
            <a:prstTxWarp prst="textNoShape">
              <a:avLst/>
            </a:prstTxWarp>
          </a:bodyPr>
          <a:lstStyle/>
          <a:p>
            <a:pPr>
              <a:spcBef>
                <a:spcPct val="20000"/>
              </a:spcBef>
            </a:pPr>
            <a:r>
              <a:rPr lang="en-US" sz="2800" dirty="0" smtClean="0">
                <a:solidFill>
                  <a:srgbClr val="0000FF"/>
                </a:solidFill>
              </a:rPr>
              <a:t>Quarters of ”Old City” of Jerusalem</a:t>
            </a:r>
          </a:p>
          <a:p>
            <a:pPr>
              <a:spcBef>
                <a:spcPct val="20000"/>
              </a:spcBef>
            </a:pPr>
            <a:r>
              <a:rPr lang="en-US" sz="2800" dirty="0" smtClean="0">
                <a:solidFill>
                  <a:srgbClr val="6C0000"/>
                </a:solidFill>
              </a:rPr>
              <a:t>Temple Mount</a:t>
            </a:r>
          </a:p>
          <a:p>
            <a:pPr>
              <a:spcBef>
                <a:spcPct val="20000"/>
              </a:spcBef>
            </a:pPr>
            <a:r>
              <a:rPr lang="en-US" sz="2800" dirty="0" smtClean="0">
                <a:solidFill>
                  <a:srgbClr val="6C0000"/>
                </a:solidFill>
              </a:rPr>
              <a:t>(Noble Sanctuary)</a:t>
            </a:r>
            <a:endParaRPr lang="en-US" sz="2400" dirty="0">
              <a:solidFill>
                <a:srgbClr val="6C0000"/>
              </a:solidFill>
            </a:endParaRPr>
          </a:p>
        </p:txBody>
      </p:sp>
      <p:pic>
        <p:nvPicPr>
          <p:cNvPr id="93190" name="Picture 4"/>
          <p:cNvPicPr>
            <a:picLocks noChangeAspect="1" noChangeArrowheads="1"/>
          </p:cNvPicPr>
          <p:nvPr/>
        </p:nvPicPr>
        <p:blipFill>
          <a:blip r:embed="rId4"/>
          <a:srcRect/>
          <a:stretch>
            <a:fillRect/>
          </a:stretch>
        </p:blipFill>
        <p:spPr bwMode="auto">
          <a:xfrm>
            <a:off x="3679825" y="1343025"/>
            <a:ext cx="5151438" cy="5334000"/>
          </a:xfrm>
          <a:prstGeom prst="rect">
            <a:avLst/>
          </a:prstGeom>
          <a:noFill/>
          <a:ln w="9525">
            <a:noFill/>
            <a:miter lim="800000"/>
            <a:headEnd/>
            <a:tailEnd/>
          </a:ln>
        </p:spPr>
      </p:pic>
      <p:sp>
        <p:nvSpPr>
          <p:cNvPr id="21" name="Oval 11"/>
          <p:cNvSpPr>
            <a:spLocks noChangeArrowheads="1"/>
          </p:cNvSpPr>
          <p:nvPr/>
        </p:nvSpPr>
        <p:spPr bwMode="auto">
          <a:xfrm>
            <a:off x="5943600" y="2590800"/>
            <a:ext cx="1905000" cy="2209800"/>
          </a:xfrm>
          <a:prstGeom prst="ellipse">
            <a:avLst/>
          </a:prstGeom>
          <a:noFill/>
          <a:ln w="38100">
            <a:solidFill>
              <a:srgbClr val="800000"/>
            </a:solidFill>
            <a:round/>
            <a:headEnd/>
            <a:tailEnd/>
          </a:ln>
        </p:spPr>
        <p:txBody>
          <a:bodyPr>
            <a:prstTxWarp prst="textNoShape">
              <a:avLst/>
            </a:prstTxWarp>
          </a:bodyPr>
          <a:lstStyle/>
          <a:p>
            <a:endParaRPr lang="en-US"/>
          </a:p>
        </p:txBody>
      </p:sp>
      <p:sp>
        <p:nvSpPr>
          <p:cNvPr id="22" name="Oval 21"/>
          <p:cNvSpPr/>
          <p:nvPr/>
        </p:nvSpPr>
        <p:spPr>
          <a:xfrm>
            <a:off x="4724400" y="2514600"/>
            <a:ext cx="1371600" cy="914400"/>
          </a:xfrm>
          <a:prstGeom prst="ellipse">
            <a:avLst/>
          </a:prstGeom>
          <a:noFill/>
          <a:ln w="381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Oval 22"/>
          <p:cNvSpPr/>
          <p:nvPr/>
        </p:nvSpPr>
        <p:spPr>
          <a:xfrm>
            <a:off x="4191000" y="3581400"/>
            <a:ext cx="1371600" cy="914400"/>
          </a:xfrm>
          <a:prstGeom prst="ellipse">
            <a:avLst/>
          </a:prstGeom>
          <a:noFill/>
          <a:ln w="381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Oval 23"/>
          <p:cNvSpPr/>
          <p:nvPr/>
        </p:nvSpPr>
        <p:spPr>
          <a:xfrm>
            <a:off x="4724400" y="4800600"/>
            <a:ext cx="1371600" cy="914400"/>
          </a:xfrm>
          <a:prstGeom prst="ellipse">
            <a:avLst/>
          </a:prstGeom>
          <a:noFill/>
          <a:ln w="381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Oval 24"/>
          <p:cNvSpPr/>
          <p:nvPr/>
        </p:nvSpPr>
        <p:spPr>
          <a:xfrm>
            <a:off x="5867400" y="4343400"/>
            <a:ext cx="1371600" cy="914400"/>
          </a:xfrm>
          <a:prstGeom prst="ellipse">
            <a:avLst/>
          </a:prstGeom>
          <a:noFill/>
          <a:ln w="381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2" name="Straight Arrow Connector 15"/>
          <p:cNvCxnSpPr>
            <a:cxnSpLocks noChangeShapeType="1"/>
          </p:cNvCxnSpPr>
          <p:nvPr/>
        </p:nvCxnSpPr>
        <p:spPr bwMode="auto">
          <a:xfrm>
            <a:off x="3024329" y="2824251"/>
            <a:ext cx="3300271" cy="604749"/>
          </a:xfrm>
          <a:prstGeom prst="straightConnector1">
            <a:avLst/>
          </a:prstGeom>
          <a:noFill/>
          <a:ln w="38100">
            <a:solidFill>
              <a:srgbClr val="800000"/>
            </a:solidFill>
            <a:round/>
            <a:headEnd/>
            <a:tailEnd type="arrow" w="med" len="med"/>
          </a:ln>
        </p:spPr>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916863"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History – WWI</a:t>
            </a:r>
          </a:p>
        </p:txBody>
      </p:sp>
      <p:pic>
        <p:nvPicPr>
          <p:cNvPr id="95236" name="Picture 9"/>
          <p:cNvPicPr>
            <a:picLocks noChangeAspect="1" noChangeArrowheads="1"/>
          </p:cNvPicPr>
          <p:nvPr/>
        </p:nvPicPr>
        <p:blipFill>
          <a:blip r:embed="rId3"/>
          <a:srcRect t="29619"/>
          <a:stretch>
            <a:fillRect/>
          </a:stretch>
        </p:blipFill>
        <p:spPr bwMode="auto">
          <a:xfrm>
            <a:off x="7223125" y="225425"/>
            <a:ext cx="1666875" cy="776288"/>
          </a:xfrm>
          <a:prstGeom prst="rect">
            <a:avLst/>
          </a:prstGeom>
          <a:noFill/>
          <a:ln w="9525">
            <a:noFill/>
            <a:miter lim="800000"/>
            <a:headEnd/>
            <a:tailEnd/>
          </a:ln>
        </p:spPr>
      </p:pic>
      <p:sp>
        <p:nvSpPr>
          <p:cNvPr id="95237" name="Content Placeholder 3"/>
          <p:cNvSpPr>
            <a:spLocks noGrp="1"/>
          </p:cNvSpPr>
          <p:nvPr>
            <p:ph idx="1"/>
          </p:nvPr>
        </p:nvSpPr>
        <p:spPr>
          <a:xfrm>
            <a:off x="442913" y="1317625"/>
            <a:ext cx="8229600" cy="2662238"/>
          </a:xfrm>
        </p:spPr>
        <p:txBody>
          <a:bodyPr/>
          <a:lstStyle/>
          <a:p>
            <a:pPr eaLnBrk="1" hangingPunct="1"/>
            <a:r>
              <a:rPr lang="en-US" sz="2800" dirty="0"/>
              <a:t>British </a:t>
            </a:r>
            <a:r>
              <a:rPr lang="en-US" sz="2800" dirty="0" smtClean="0"/>
              <a:t>received </a:t>
            </a:r>
            <a:r>
              <a:rPr lang="en-US" sz="2800" dirty="0"/>
              <a:t>support of the Sharif of Mecca</a:t>
            </a:r>
          </a:p>
          <a:p>
            <a:pPr lvl="1" eaLnBrk="1" hangingPunct="1"/>
            <a:r>
              <a:rPr lang="en-US" sz="2400" dirty="0"/>
              <a:t>Lawrence of Arabia</a:t>
            </a:r>
          </a:p>
          <a:p>
            <a:pPr lvl="1" eaLnBrk="1" hangingPunct="1"/>
            <a:r>
              <a:rPr lang="en-US" sz="2400" dirty="0" smtClean="0"/>
              <a:t>Promised </a:t>
            </a:r>
            <a:r>
              <a:rPr lang="en-US" sz="2400" dirty="0"/>
              <a:t>an Arab nation under the Sharif and his sons</a:t>
            </a:r>
          </a:p>
          <a:p>
            <a:pPr lvl="1" eaLnBrk="1" hangingPunct="1"/>
            <a:r>
              <a:rPr lang="en-US" sz="2400" dirty="0" smtClean="0"/>
              <a:t>Defeated </a:t>
            </a:r>
            <a:r>
              <a:rPr lang="en-US" sz="2400" dirty="0"/>
              <a:t>the Ottomans</a:t>
            </a:r>
          </a:p>
        </p:txBody>
      </p:sp>
      <p:pic>
        <p:nvPicPr>
          <p:cNvPr id="95238" name="Picture 5"/>
          <p:cNvPicPr>
            <a:picLocks noChangeAspect="1" noChangeArrowheads="1"/>
          </p:cNvPicPr>
          <p:nvPr/>
        </p:nvPicPr>
        <p:blipFill>
          <a:blip r:embed="rId4"/>
          <a:srcRect/>
          <a:stretch>
            <a:fillRect/>
          </a:stretch>
        </p:blipFill>
        <p:spPr bwMode="auto">
          <a:xfrm>
            <a:off x="1428750" y="3581400"/>
            <a:ext cx="6800850" cy="3124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916863"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History – WWI</a:t>
            </a:r>
          </a:p>
        </p:txBody>
      </p:sp>
      <p:pic>
        <p:nvPicPr>
          <p:cNvPr id="97284" name="Picture 9"/>
          <p:cNvPicPr>
            <a:picLocks noChangeAspect="1" noChangeArrowheads="1"/>
          </p:cNvPicPr>
          <p:nvPr/>
        </p:nvPicPr>
        <p:blipFill>
          <a:blip r:embed="rId3"/>
          <a:srcRect t="29619"/>
          <a:stretch>
            <a:fillRect/>
          </a:stretch>
        </p:blipFill>
        <p:spPr bwMode="auto">
          <a:xfrm>
            <a:off x="7223125" y="225425"/>
            <a:ext cx="1666875" cy="776288"/>
          </a:xfrm>
          <a:prstGeom prst="rect">
            <a:avLst/>
          </a:prstGeom>
          <a:noFill/>
          <a:ln w="9525">
            <a:noFill/>
            <a:miter lim="800000"/>
            <a:headEnd/>
            <a:tailEnd/>
          </a:ln>
        </p:spPr>
      </p:pic>
      <p:pic>
        <p:nvPicPr>
          <p:cNvPr id="97285" name="Picture 4" descr="KH_Strong_1500_Present_Fig_46-05.png"/>
          <p:cNvPicPr>
            <a:picLocks noChangeAspect="1"/>
          </p:cNvPicPr>
          <p:nvPr/>
        </p:nvPicPr>
        <p:blipFill>
          <a:blip r:embed="rId4"/>
          <a:srcRect/>
          <a:stretch>
            <a:fillRect/>
          </a:stretch>
        </p:blipFill>
        <p:spPr bwMode="auto">
          <a:xfrm>
            <a:off x="152400" y="1143000"/>
            <a:ext cx="8850313" cy="5384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916863"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History – Between Wars</a:t>
            </a:r>
          </a:p>
        </p:txBody>
      </p:sp>
      <p:pic>
        <p:nvPicPr>
          <p:cNvPr id="99332"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99333" name="Content Placeholder 3"/>
          <p:cNvSpPr>
            <a:spLocks noGrp="1"/>
          </p:cNvSpPr>
          <p:nvPr>
            <p:ph idx="1"/>
          </p:nvPr>
        </p:nvSpPr>
        <p:spPr>
          <a:xfrm>
            <a:off x="442913" y="1200641"/>
            <a:ext cx="8229600" cy="5102225"/>
          </a:xfrm>
        </p:spPr>
        <p:txBody>
          <a:bodyPr/>
          <a:lstStyle/>
          <a:p>
            <a:pPr eaLnBrk="1" hangingPunct="1"/>
            <a:r>
              <a:rPr lang="en-US" sz="2800" dirty="0">
                <a:solidFill>
                  <a:srgbClr val="33CC99"/>
                </a:solidFill>
                <a:latin typeface="Verdana" charset="0"/>
              </a:rPr>
              <a:t>British</a:t>
            </a:r>
            <a:r>
              <a:rPr lang="en-US" sz="2800" dirty="0">
                <a:latin typeface="Verdana" charset="0"/>
              </a:rPr>
              <a:t> and </a:t>
            </a:r>
            <a:r>
              <a:rPr lang="en-US" sz="2800" dirty="0">
                <a:solidFill>
                  <a:schemeClr val="accent6">
                    <a:lumMod val="60000"/>
                    <a:lumOff val="40000"/>
                  </a:schemeClr>
                </a:solidFill>
                <a:latin typeface="Verdana" charset="0"/>
              </a:rPr>
              <a:t>French</a:t>
            </a:r>
            <a:r>
              <a:rPr lang="en-US" sz="2800" dirty="0">
                <a:latin typeface="Verdana" charset="0"/>
              </a:rPr>
              <a:t> protectorates established as </a:t>
            </a:r>
            <a:r>
              <a:rPr lang="ja-JP" altLang="en-US" sz="2800" dirty="0">
                <a:latin typeface="Verdana" charset="0"/>
              </a:rPr>
              <a:t>“</a:t>
            </a:r>
            <a:r>
              <a:rPr lang="en-US" altLang="ja-JP" sz="2800" dirty="0">
                <a:latin typeface="Verdana" charset="0"/>
              </a:rPr>
              <a:t>arbitrary” </a:t>
            </a:r>
            <a:r>
              <a:rPr lang="en-US" altLang="ja-JP" sz="2800" dirty="0" smtClean="0">
                <a:latin typeface="Verdana" charset="0"/>
              </a:rPr>
              <a:t>countries </a:t>
            </a:r>
          </a:p>
          <a:p>
            <a:pPr lvl="1" eaLnBrk="1" hangingPunct="1"/>
            <a:r>
              <a:rPr lang="en-US" altLang="ja-JP" sz="2400" dirty="0" smtClean="0">
                <a:latin typeface="Verdana" charset="0"/>
              </a:rPr>
              <a:t>From dissolution of the Ottoman Empire</a:t>
            </a:r>
            <a:endParaRPr lang="en-US" altLang="ja-JP" sz="2400" dirty="0">
              <a:latin typeface="Verdana" charset="0"/>
            </a:endParaRPr>
          </a:p>
          <a:p>
            <a:pPr eaLnBrk="1" hangingPunct="1"/>
            <a:endParaRPr lang="en-US" sz="2400" dirty="0"/>
          </a:p>
        </p:txBody>
      </p:sp>
      <p:pic>
        <p:nvPicPr>
          <p:cNvPr id="99334" name="Picture 2" descr="middleeast"/>
          <p:cNvPicPr>
            <a:picLocks noChangeAspect="1" noChangeArrowheads="1"/>
          </p:cNvPicPr>
          <p:nvPr/>
        </p:nvPicPr>
        <p:blipFill>
          <a:blip r:embed="rId4"/>
          <a:srcRect/>
          <a:stretch>
            <a:fillRect/>
          </a:stretch>
        </p:blipFill>
        <p:spPr bwMode="auto">
          <a:xfrm>
            <a:off x="1933575" y="2590223"/>
            <a:ext cx="5580063" cy="42465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916863"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History – Between Wars</a:t>
            </a:r>
          </a:p>
        </p:txBody>
      </p:sp>
      <p:pic>
        <p:nvPicPr>
          <p:cNvPr id="101380"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4" name="Content Placeholder 3"/>
          <p:cNvSpPr>
            <a:spLocks noGrp="1"/>
          </p:cNvSpPr>
          <p:nvPr>
            <p:ph idx="1"/>
          </p:nvPr>
        </p:nvSpPr>
        <p:spPr>
          <a:xfrm>
            <a:off x="442913" y="1317625"/>
            <a:ext cx="8229600" cy="5102225"/>
          </a:xfrm>
        </p:spPr>
        <p:txBody>
          <a:bodyPr/>
          <a:lstStyle/>
          <a:p>
            <a:pPr eaLnBrk="1" hangingPunct="1"/>
            <a:r>
              <a:rPr lang="en-US" sz="2800" dirty="0">
                <a:latin typeface="Verdana" charset="0"/>
              </a:rPr>
              <a:t>Sharif of Mecca denied </a:t>
            </a:r>
            <a:r>
              <a:rPr lang="en-US" sz="2800" dirty="0" smtClean="0">
                <a:latin typeface="Verdana" charset="0"/>
              </a:rPr>
              <a:t>rule</a:t>
            </a:r>
          </a:p>
          <a:p>
            <a:pPr lvl="1" eaLnBrk="1" hangingPunct="1"/>
            <a:r>
              <a:rPr lang="en-US" sz="2400" dirty="0" smtClean="0">
                <a:latin typeface="Verdana" charset="0"/>
              </a:rPr>
              <a:t>British break their promise</a:t>
            </a:r>
            <a:endParaRPr lang="en-US" sz="2400" dirty="0">
              <a:latin typeface="Verdana" charset="0"/>
            </a:endParaRPr>
          </a:p>
          <a:p>
            <a:pPr lvl="1" eaLnBrk="1" hangingPunct="1"/>
            <a:r>
              <a:rPr lang="en-US" sz="2400" dirty="0">
                <a:latin typeface="Verdana" charset="0"/>
              </a:rPr>
              <a:t>No Arab homeland</a:t>
            </a:r>
          </a:p>
          <a:p>
            <a:pPr eaLnBrk="1" hangingPunct="1"/>
            <a:r>
              <a:rPr lang="en-US" sz="2800" dirty="0">
                <a:latin typeface="Verdana" charset="0"/>
              </a:rPr>
              <a:t>Saudi-led unification of Arabian tribes in competition to Sharif of Mecca</a:t>
            </a:r>
          </a:p>
          <a:p>
            <a:pPr lvl="1" eaLnBrk="1" hangingPunct="1"/>
            <a:r>
              <a:rPr lang="en-US" sz="2400" dirty="0">
                <a:latin typeface="Verdana" charset="0"/>
              </a:rPr>
              <a:t>Backed by European nations</a:t>
            </a:r>
          </a:p>
          <a:p>
            <a:pPr eaLnBrk="1" hangingPunct="1"/>
            <a:r>
              <a:rPr lang="en-US" sz="2800" dirty="0" smtClean="0">
                <a:latin typeface="Verdana" charset="0"/>
              </a:rPr>
              <a:t>Sons </a:t>
            </a:r>
            <a:r>
              <a:rPr lang="en-US" sz="2800" dirty="0">
                <a:latin typeface="Verdana" charset="0"/>
              </a:rPr>
              <a:t>of Sharif </a:t>
            </a:r>
            <a:r>
              <a:rPr lang="en-US" sz="2800" dirty="0" smtClean="0">
                <a:latin typeface="Verdana" charset="0"/>
              </a:rPr>
              <a:t>eventually established </a:t>
            </a:r>
            <a:r>
              <a:rPr lang="en-US" sz="2800" dirty="0">
                <a:latin typeface="Verdana" charset="0"/>
              </a:rPr>
              <a:t>as kings in Syria, Iraq, and </a:t>
            </a:r>
            <a:r>
              <a:rPr lang="en-US" sz="2800" dirty="0" smtClean="0">
                <a:latin typeface="Verdana" charset="0"/>
              </a:rPr>
              <a:t>Jordan </a:t>
            </a:r>
          </a:p>
          <a:p>
            <a:pPr lvl="1" eaLnBrk="1" hangingPunct="1"/>
            <a:r>
              <a:rPr lang="en-US" sz="2400" dirty="0" smtClean="0">
                <a:latin typeface="Verdana" charset="0"/>
              </a:rPr>
              <a:t>All under British/French supervision</a:t>
            </a:r>
            <a:endParaRPr lang="en-US" sz="3600" dirty="0">
              <a:latin typeface="Verdana" charset="0"/>
            </a:endParaRPr>
          </a:p>
          <a:p>
            <a:pPr eaLnBrk="1" hangingPunct="1"/>
            <a:r>
              <a:rPr lang="en-US" sz="2800" dirty="0">
                <a:latin typeface="Verdana" charset="0"/>
              </a:rPr>
              <a:t>Palestine retained as British protectorate</a:t>
            </a:r>
          </a:p>
          <a:p>
            <a:pPr eaLnBrk="1" hangingPunct="1"/>
            <a:endParaRPr lang="en-US" sz="2800" dirty="0">
              <a:latin typeface="Verdana" charset="0"/>
            </a:endParaRPr>
          </a:p>
          <a:p>
            <a:pPr eaLnBrk="1" hangingPunct="1"/>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584200"/>
            <a:ext cx="826135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Understanding the Middle East</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7411" name="Content Placeholder 2"/>
          <p:cNvSpPr txBox="1">
            <a:spLocks/>
          </p:cNvSpPr>
          <p:nvPr/>
        </p:nvSpPr>
        <p:spPr bwMode="auto">
          <a:xfrm>
            <a:off x="4346575" y="1676400"/>
            <a:ext cx="4357688" cy="2971800"/>
          </a:xfrm>
          <a:prstGeom prst="rect">
            <a:avLst/>
          </a:prstGeom>
          <a:noFill/>
          <a:ln w="9525">
            <a:noFill/>
            <a:miter lim="800000"/>
            <a:headEnd/>
            <a:tailEnd/>
          </a:ln>
        </p:spPr>
        <p:txBody>
          <a:bodyPr>
            <a:prstTxWarp prst="textNoShape">
              <a:avLst/>
            </a:prstTxWarp>
          </a:bodyPr>
          <a:lstStyle/>
          <a:p>
            <a:r>
              <a:rPr lang="en-US" sz="2800" dirty="0">
                <a:latin typeface="+mn-lt"/>
              </a:rPr>
              <a:t>A story from </a:t>
            </a:r>
            <a:r>
              <a:rPr lang="en-US" sz="2800" dirty="0" err="1">
                <a:latin typeface="+mn-lt"/>
              </a:rPr>
              <a:t>Raed</a:t>
            </a:r>
            <a:r>
              <a:rPr lang="en-US" sz="2800" dirty="0">
                <a:latin typeface="+mn-lt"/>
              </a:rPr>
              <a:t> Al-</a:t>
            </a:r>
            <a:r>
              <a:rPr lang="en-US" sz="2800" dirty="0" err="1">
                <a:latin typeface="+mn-lt"/>
              </a:rPr>
              <a:t>Zubi</a:t>
            </a:r>
            <a:endParaRPr lang="en-US" sz="2800" dirty="0">
              <a:latin typeface="+mn-lt"/>
              <a:ea typeface="Arial" charset="0"/>
              <a:cs typeface="Arial" charset="0"/>
            </a:endParaRPr>
          </a:p>
        </p:txBody>
      </p:sp>
      <p:pic>
        <p:nvPicPr>
          <p:cNvPr id="17412" name="Picture 1" descr="Raed, Reema and Strong.JPG"/>
          <p:cNvPicPr>
            <a:picLocks noChangeAspect="1"/>
          </p:cNvPicPr>
          <p:nvPr/>
        </p:nvPicPr>
        <p:blipFill>
          <a:blip r:embed="rId3"/>
          <a:srcRect/>
          <a:stretch>
            <a:fillRect/>
          </a:stretch>
        </p:blipFill>
        <p:spPr bwMode="auto">
          <a:xfrm>
            <a:off x="1520825" y="2347913"/>
            <a:ext cx="5529263" cy="4146550"/>
          </a:xfrm>
          <a:prstGeom prst="rect">
            <a:avLst/>
          </a:prstGeom>
          <a:noFill/>
          <a:ln w="9525">
            <a:noFill/>
            <a:miter lim="800000"/>
            <a:headEnd/>
            <a:tailEnd/>
          </a:ln>
        </p:spPr>
      </p:pic>
      <p:pic>
        <p:nvPicPr>
          <p:cNvPr id="17413" name="Picture 9"/>
          <p:cNvPicPr>
            <a:picLocks noChangeAspect="1" noChangeArrowheads="1"/>
          </p:cNvPicPr>
          <p:nvPr/>
        </p:nvPicPr>
        <p:blipFill>
          <a:blip r:embed="rId4"/>
          <a:srcRect t="29619"/>
          <a:stretch>
            <a:fillRect/>
          </a:stretch>
        </p:blipFill>
        <p:spPr bwMode="auto">
          <a:xfrm>
            <a:off x="7462838" y="268288"/>
            <a:ext cx="1666875" cy="7762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916863"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History – Between Wars</a:t>
            </a:r>
          </a:p>
        </p:txBody>
      </p:sp>
      <p:pic>
        <p:nvPicPr>
          <p:cNvPr id="103428"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4" name="Content Placeholder 3"/>
          <p:cNvSpPr>
            <a:spLocks noGrp="1"/>
          </p:cNvSpPr>
          <p:nvPr>
            <p:ph idx="1"/>
          </p:nvPr>
        </p:nvSpPr>
        <p:spPr>
          <a:xfrm>
            <a:off x="442914" y="1317625"/>
            <a:ext cx="5421946" cy="5370513"/>
          </a:xfrm>
        </p:spPr>
        <p:txBody>
          <a:bodyPr/>
          <a:lstStyle/>
          <a:p>
            <a:pPr eaLnBrk="1" hangingPunct="1"/>
            <a:r>
              <a:rPr lang="en-US" dirty="0" smtClean="0">
                <a:latin typeface="Verdana" charset="0"/>
              </a:rPr>
              <a:t>Israeli migration after WWI protected </a:t>
            </a:r>
            <a:r>
              <a:rPr lang="en-US" dirty="0">
                <a:latin typeface="Verdana" charset="0"/>
              </a:rPr>
              <a:t>by Great </a:t>
            </a:r>
            <a:r>
              <a:rPr lang="en-US" dirty="0" smtClean="0">
                <a:latin typeface="Verdana" charset="0"/>
              </a:rPr>
              <a:t>Britain</a:t>
            </a:r>
          </a:p>
          <a:p>
            <a:pPr marL="342900" lvl="1" indent="-342900" eaLnBrk="1" hangingPunct="1">
              <a:buFontTx/>
              <a:buChar char="•"/>
            </a:pPr>
            <a:r>
              <a:rPr lang="en-US" dirty="0" smtClean="0">
                <a:latin typeface="Verdana" charset="0"/>
              </a:rPr>
              <a:t>Israelis purchased </a:t>
            </a:r>
            <a:r>
              <a:rPr lang="en-US" dirty="0">
                <a:latin typeface="Verdana" charset="0"/>
              </a:rPr>
              <a:t>land from </a:t>
            </a:r>
            <a:r>
              <a:rPr lang="en-US" dirty="0" smtClean="0">
                <a:latin typeface="Verdana" charset="0"/>
              </a:rPr>
              <a:t>Palestinians</a:t>
            </a:r>
          </a:p>
          <a:p>
            <a:pPr marL="742950" lvl="2" indent="-342900" eaLnBrk="1" hangingPunct="1"/>
            <a:r>
              <a:rPr lang="en-US" dirty="0" smtClean="0">
                <a:latin typeface="Verdana" charset="0"/>
              </a:rPr>
              <a:t>Many </a:t>
            </a:r>
            <a:r>
              <a:rPr lang="en-US" dirty="0">
                <a:latin typeface="Verdana" charset="0"/>
              </a:rPr>
              <a:t>Israelis live on cooperative farms (Kibbutz</a:t>
            </a:r>
            <a:r>
              <a:rPr lang="en-US" dirty="0" smtClean="0">
                <a:latin typeface="Verdana" charset="0"/>
              </a:rPr>
              <a:t>)</a:t>
            </a:r>
            <a:endParaRPr lang="en-US" dirty="0">
              <a:latin typeface="Verdana" charset="0"/>
            </a:endParaRPr>
          </a:p>
          <a:p>
            <a:pPr eaLnBrk="1" hangingPunct="1"/>
            <a:r>
              <a:rPr lang="en-US" dirty="0" smtClean="0">
                <a:latin typeface="Verdana" charset="0"/>
              </a:rPr>
              <a:t>Migration </a:t>
            </a:r>
            <a:r>
              <a:rPr lang="en-US" dirty="0">
                <a:latin typeface="Verdana" charset="0"/>
              </a:rPr>
              <a:t>halted during WWII except for a few </a:t>
            </a:r>
            <a:r>
              <a:rPr lang="en-US" dirty="0" smtClean="0">
                <a:latin typeface="Verdana" charset="0"/>
              </a:rPr>
              <a:t>refugees</a:t>
            </a:r>
            <a:endParaRPr lang="en-US" sz="2800" dirty="0">
              <a:latin typeface="Verdana" charset="0"/>
            </a:endParaRPr>
          </a:p>
        </p:txBody>
      </p:sp>
      <p:pic>
        <p:nvPicPr>
          <p:cNvPr id="2" name="Picture 1"/>
          <p:cNvPicPr>
            <a:picLocks noChangeAspect="1"/>
          </p:cNvPicPr>
          <p:nvPr/>
        </p:nvPicPr>
        <p:blipFill>
          <a:blip r:embed="rId4"/>
          <a:stretch>
            <a:fillRect/>
          </a:stretch>
        </p:blipFill>
        <p:spPr>
          <a:xfrm>
            <a:off x="5738185" y="2431937"/>
            <a:ext cx="3233284" cy="210163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916863"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History – After WWII</a:t>
            </a:r>
          </a:p>
        </p:txBody>
      </p:sp>
      <p:pic>
        <p:nvPicPr>
          <p:cNvPr id="105476"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105477" name="Content Placeholder 3"/>
          <p:cNvSpPr>
            <a:spLocks noGrp="1"/>
          </p:cNvSpPr>
          <p:nvPr>
            <p:ph idx="1"/>
          </p:nvPr>
        </p:nvSpPr>
        <p:spPr>
          <a:xfrm>
            <a:off x="442913" y="1317625"/>
            <a:ext cx="8229600" cy="5370513"/>
          </a:xfrm>
        </p:spPr>
        <p:txBody>
          <a:bodyPr/>
          <a:lstStyle/>
          <a:p>
            <a:pPr eaLnBrk="1" hangingPunct="1"/>
            <a:r>
              <a:rPr lang="en-US" dirty="0">
                <a:latin typeface="Verdana" charset="0"/>
              </a:rPr>
              <a:t>Aftermath of WWII</a:t>
            </a:r>
          </a:p>
          <a:p>
            <a:pPr lvl="1" eaLnBrk="1" hangingPunct="1"/>
            <a:r>
              <a:rPr lang="en-US" dirty="0" smtClean="0">
                <a:latin typeface="Verdana" charset="0"/>
              </a:rPr>
              <a:t>Death camps liberated but Jews had no place to go</a:t>
            </a:r>
            <a:endParaRPr lang="en-US" sz="2400" dirty="0"/>
          </a:p>
        </p:txBody>
      </p:sp>
      <p:pic>
        <p:nvPicPr>
          <p:cNvPr id="2" name="Picture 1" descr="DSC_035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714" y="2988789"/>
            <a:ext cx="3200033" cy="2119502"/>
          </a:xfrm>
          <a:prstGeom prst="rect">
            <a:avLst/>
          </a:prstGeom>
        </p:spPr>
      </p:pic>
      <p:sp>
        <p:nvSpPr>
          <p:cNvPr id="3" name="TextBox 2"/>
          <p:cNvSpPr txBox="1"/>
          <p:nvPr/>
        </p:nvSpPr>
        <p:spPr>
          <a:xfrm>
            <a:off x="964411" y="5280160"/>
            <a:ext cx="1095710" cy="369332"/>
          </a:xfrm>
          <a:prstGeom prst="rect">
            <a:avLst/>
          </a:prstGeom>
          <a:noFill/>
        </p:spPr>
        <p:txBody>
          <a:bodyPr wrap="none" rtlCol="0">
            <a:spAutoFit/>
          </a:bodyPr>
          <a:lstStyle/>
          <a:p>
            <a:r>
              <a:rPr lang="en-US" dirty="0" err="1" smtClean="0"/>
              <a:t>Birkenau</a:t>
            </a:r>
            <a:endParaRPr lang="en-US" dirty="0"/>
          </a:p>
        </p:txBody>
      </p:sp>
      <p:pic>
        <p:nvPicPr>
          <p:cNvPr id="5" name="Picture 4"/>
          <p:cNvPicPr>
            <a:picLocks noChangeAspect="1"/>
          </p:cNvPicPr>
          <p:nvPr/>
        </p:nvPicPr>
        <p:blipFill>
          <a:blip r:embed="rId5"/>
          <a:stretch>
            <a:fillRect/>
          </a:stretch>
        </p:blipFill>
        <p:spPr>
          <a:xfrm>
            <a:off x="6686113" y="5203772"/>
            <a:ext cx="2283109" cy="1520551"/>
          </a:xfrm>
          <a:prstGeom prst="rect">
            <a:avLst/>
          </a:prstGeom>
        </p:spPr>
      </p:pic>
      <p:pic>
        <p:nvPicPr>
          <p:cNvPr id="6" name="Picture 5"/>
          <p:cNvPicPr>
            <a:picLocks noChangeAspect="1"/>
          </p:cNvPicPr>
          <p:nvPr/>
        </p:nvPicPr>
        <p:blipFill>
          <a:blip r:embed="rId6"/>
          <a:stretch>
            <a:fillRect/>
          </a:stretch>
        </p:blipFill>
        <p:spPr>
          <a:xfrm>
            <a:off x="4077262" y="2437279"/>
            <a:ext cx="4065989" cy="3049492"/>
          </a:xfrm>
          <a:prstGeom prst="rect">
            <a:avLst/>
          </a:prstGeom>
        </p:spPr>
      </p:pic>
      <p:sp>
        <p:nvSpPr>
          <p:cNvPr id="8" name="TextBox 7"/>
          <p:cNvSpPr txBox="1"/>
          <p:nvPr/>
        </p:nvSpPr>
        <p:spPr>
          <a:xfrm>
            <a:off x="4917541" y="5728924"/>
            <a:ext cx="1236574" cy="369332"/>
          </a:xfrm>
          <a:prstGeom prst="rect">
            <a:avLst/>
          </a:prstGeom>
          <a:noFill/>
        </p:spPr>
        <p:txBody>
          <a:bodyPr wrap="none" rtlCol="0">
            <a:spAutoFit/>
          </a:bodyPr>
          <a:lstStyle/>
          <a:p>
            <a:r>
              <a:rPr lang="en-US" dirty="0" smtClean="0"/>
              <a:t>Auschwitz</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916863"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History – After WWII</a:t>
            </a:r>
          </a:p>
        </p:txBody>
      </p:sp>
      <p:pic>
        <p:nvPicPr>
          <p:cNvPr id="105476"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105477" name="Content Placeholder 3"/>
          <p:cNvSpPr>
            <a:spLocks noGrp="1"/>
          </p:cNvSpPr>
          <p:nvPr>
            <p:ph idx="1"/>
          </p:nvPr>
        </p:nvSpPr>
        <p:spPr>
          <a:xfrm>
            <a:off x="442913" y="1317625"/>
            <a:ext cx="8229600" cy="5370513"/>
          </a:xfrm>
        </p:spPr>
        <p:txBody>
          <a:bodyPr/>
          <a:lstStyle/>
          <a:p>
            <a:pPr eaLnBrk="1" hangingPunct="1"/>
            <a:r>
              <a:rPr lang="en-US" dirty="0">
                <a:latin typeface="Verdana" charset="0"/>
              </a:rPr>
              <a:t>Aftermath of WWII</a:t>
            </a:r>
          </a:p>
          <a:p>
            <a:pPr lvl="1" eaLnBrk="1" hangingPunct="1"/>
            <a:r>
              <a:rPr lang="en-US" dirty="0">
                <a:latin typeface="Verdana" charset="0"/>
              </a:rPr>
              <a:t>Millions of refugees </a:t>
            </a:r>
            <a:r>
              <a:rPr lang="en-US" dirty="0" smtClean="0">
                <a:latin typeface="Verdana" charset="0"/>
              </a:rPr>
              <a:t>sought </a:t>
            </a:r>
            <a:r>
              <a:rPr lang="en-US" dirty="0">
                <a:latin typeface="Verdana" charset="0"/>
              </a:rPr>
              <a:t>asylum in British-run Palestine</a:t>
            </a:r>
            <a:endParaRPr lang="en-US" sz="2400" dirty="0"/>
          </a:p>
        </p:txBody>
      </p:sp>
      <p:pic>
        <p:nvPicPr>
          <p:cNvPr id="105478" name="Picture 6"/>
          <p:cNvPicPr>
            <a:picLocks noChangeAspect="1" noChangeArrowheads="1"/>
          </p:cNvPicPr>
          <p:nvPr/>
        </p:nvPicPr>
        <p:blipFill>
          <a:blip r:embed="rId4"/>
          <a:srcRect/>
          <a:stretch>
            <a:fillRect/>
          </a:stretch>
        </p:blipFill>
        <p:spPr bwMode="auto">
          <a:xfrm>
            <a:off x="3134868" y="3062201"/>
            <a:ext cx="4362450" cy="3225800"/>
          </a:xfrm>
          <a:prstGeom prst="rect">
            <a:avLst/>
          </a:prstGeom>
          <a:noFill/>
          <a:ln w="9525">
            <a:noFill/>
            <a:miter lim="800000"/>
            <a:headEnd/>
            <a:tailEnd/>
          </a:ln>
        </p:spPr>
      </p:pic>
    </p:spTree>
    <p:extLst>
      <p:ext uri="{BB962C8B-B14F-4D97-AF65-F5344CB8AC3E}">
        <p14:creationId xmlns:p14="http://schemas.microsoft.com/office/powerpoint/2010/main" val="79799600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916863"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History – After WWII</a:t>
            </a:r>
          </a:p>
        </p:txBody>
      </p:sp>
      <p:pic>
        <p:nvPicPr>
          <p:cNvPr id="107524"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4" name="Content Placeholder 3"/>
          <p:cNvSpPr>
            <a:spLocks noGrp="1"/>
          </p:cNvSpPr>
          <p:nvPr>
            <p:ph idx="1"/>
          </p:nvPr>
        </p:nvSpPr>
        <p:spPr>
          <a:xfrm>
            <a:off x="112713" y="1317625"/>
            <a:ext cx="5813425" cy="5370513"/>
          </a:xfrm>
        </p:spPr>
        <p:txBody>
          <a:bodyPr/>
          <a:lstStyle/>
          <a:p>
            <a:pPr eaLnBrk="1" hangingPunct="1"/>
            <a:r>
              <a:rPr lang="en-US" dirty="0">
                <a:latin typeface="Verdana" charset="0"/>
              </a:rPr>
              <a:t>British Mandate Problems</a:t>
            </a:r>
          </a:p>
          <a:p>
            <a:pPr lvl="1" eaLnBrk="1" hangingPunct="1"/>
            <a:r>
              <a:rPr lang="en-US" dirty="0">
                <a:latin typeface="Verdana" charset="0"/>
              </a:rPr>
              <a:t>Britain became alarmed at the number of arriving </a:t>
            </a:r>
            <a:r>
              <a:rPr lang="en-US" dirty="0" smtClean="0">
                <a:latin typeface="Verdana" charset="0"/>
              </a:rPr>
              <a:t>Israelis </a:t>
            </a:r>
            <a:r>
              <a:rPr lang="en-US" dirty="0">
                <a:latin typeface="Verdana" charset="0"/>
              </a:rPr>
              <a:t>and tried to stop </a:t>
            </a:r>
            <a:r>
              <a:rPr lang="en-US" dirty="0" smtClean="0">
                <a:latin typeface="Verdana" charset="0"/>
              </a:rPr>
              <a:t>immigration</a:t>
            </a:r>
            <a:endParaRPr lang="en-US" dirty="0">
              <a:latin typeface="Verdana" charset="0"/>
            </a:endParaRPr>
          </a:p>
        </p:txBody>
      </p:sp>
      <p:pic>
        <p:nvPicPr>
          <p:cNvPr id="8" name="Picture 7"/>
          <p:cNvPicPr>
            <a:picLocks noChangeAspect="1" noChangeArrowheads="1"/>
          </p:cNvPicPr>
          <p:nvPr/>
        </p:nvPicPr>
        <p:blipFill>
          <a:blip r:embed="rId4"/>
          <a:srcRect/>
          <a:stretch>
            <a:fillRect/>
          </a:stretch>
        </p:blipFill>
        <p:spPr bwMode="auto">
          <a:xfrm>
            <a:off x="6132204" y="2425473"/>
            <a:ext cx="2853852" cy="395235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916863"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History – After WWII</a:t>
            </a:r>
          </a:p>
        </p:txBody>
      </p:sp>
      <p:pic>
        <p:nvPicPr>
          <p:cNvPr id="107524"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4" name="Content Placeholder 3"/>
          <p:cNvSpPr>
            <a:spLocks noGrp="1"/>
          </p:cNvSpPr>
          <p:nvPr>
            <p:ph idx="1"/>
          </p:nvPr>
        </p:nvSpPr>
        <p:spPr>
          <a:xfrm>
            <a:off x="112713" y="1317625"/>
            <a:ext cx="5813425" cy="5370513"/>
          </a:xfrm>
        </p:spPr>
        <p:txBody>
          <a:bodyPr/>
          <a:lstStyle/>
          <a:p>
            <a:pPr eaLnBrk="1" hangingPunct="1"/>
            <a:r>
              <a:rPr lang="en-US" dirty="0">
                <a:latin typeface="Verdana" charset="0"/>
              </a:rPr>
              <a:t>British Mandate Problems</a:t>
            </a:r>
          </a:p>
          <a:p>
            <a:pPr lvl="1" eaLnBrk="1" hangingPunct="1"/>
            <a:r>
              <a:rPr lang="en-US" dirty="0" smtClean="0">
                <a:latin typeface="Verdana" charset="0"/>
              </a:rPr>
              <a:t>Israelis turn to </a:t>
            </a:r>
            <a:r>
              <a:rPr lang="en-US" dirty="0">
                <a:latin typeface="Verdana" charset="0"/>
              </a:rPr>
              <a:t>terrorism to oust </a:t>
            </a:r>
            <a:r>
              <a:rPr lang="en-US" dirty="0" smtClean="0">
                <a:latin typeface="Verdana" charset="0"/>
              </a:rPr>
              <a:t>Britain</a:t>
            </a:r>
            <a:endParaRPr lang="en-US" dirty="0">
              <a:latin typeface="Verdana" charset="0"/>
            </a:endParaRPr>
          </a:p>
        </p:txBody>
      </p:sp>
      <p:pic>
        <p:nvPicPr>
          <p:cNvPr id="10" name="Picture 6"/>
          <p:cNvPicPr>
            <a:picLocks noChangeAspect="1" noChangeArrowheads="1"/>
          </p:cNvPicPr>
          <p:nvPr/>
        </p:nvPicPr>
        <p:blipFill>
          <a:blip r:embed="rId4"/>
          <a:srcRect/>
          <a:stretch>
            <a:fillRect/>
          </a:stretch>
        </p:blipFill>
        <p:spPr bwMode="auto">
          <a:xfrm>
            <a:off x="5848350" y="1298575"/>
            <a:ext cx="3144838" cy="4724400"/>
          </a:xfrm>
          <a:prstGeom prst="rect">
            <a:avLst/>
          </a:prstGeom>
          <a:noFill/>
          <a:ln w="9525">
            <a:noFill/>
            <a:miter lim="800000"/>
            <a:headEnd/>
            <a:tailEnd/>
          </a:ln>
        </p:spPr>
      </p:pic>
      <p:sp>
        <p:nvSpPr>
          <p:cNvPr id="2" name="TextBox 1"/>
          <p:cNvSpPr txBox="1"/>
          <p:nvPr/>
        </p:nvSpPr>
        <p:spPr>
          <a:xfrm>
            <a:off x="3425345" y="6099714"/>
            <a:ext cx="5587412" cy="400110"/>
          </a:xfrm>
          <a:prstGeom prst="rect">
            <a:avLst/>
          </a:prstGeom>
          <a:noFill/>
        </p:spPr>
        <p:txBody>
          <a:bodyPr wrap="none" rtlCol="0">
            <a:spAutoFit/>
          </a:bodyPr>
          <a:lstStyle/>
          <a:p>
            <a:r>
              <a:rPr lang="en-US" sz="2000" dirty="0" smtClean="0"/>
              <a:t>King David Hotel after </a:t>
            </a:r>
            <a:r>
              <a:rPr lang="en-US" sz="2000" dirty="0" err="1" smtClean="0"/>
              <a:t>Irgun</a:t>
            </a:r>
            <a:r>
              <a:rPr lang="en-US" sz="2000" dirty="0" smtClean="0"/>
              <a:t> (Israeli) bomb blast</a:t>
            </a:r>
            <a:endParaRPr lang="en-US" sz="2000" dirty="0"/>
          </a:p>
        </p:txBody>
      </p:sp>
    </p:spTree>
    <p:extLst>
      <p:ext uri="{BB962C8B-B14F-4D97-AF65-F5344CB8AC3E}">
        <p14:creationId xmlns:p14="http://schemas.microsoft.com/office/powerpoint/2010/main" val="16528624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916863"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History – After WWII</a:t>
            </a:r>
          </a:p>
        </p:txBody>
      </p:sp>
      <p:pic>
        <p:nvPicPr>
          <p:cNvPr id="107524"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4" name="Content Placeholder 3"/>
          <p:cNvSpPr>
            <a:spLocks noGrp="1"/>
          </p:cNvSpPr>
          <p:nvPr>
            <p:ph idx="1"/>
          </p:nvPr>
        </p:nvSpPr>
        <p:spPr>
          <a:xfrm>
            <a:off x="112713" y="1317626"/>
            <a:ext cx="8057988" cy="1774010"/>
          </a:xfrm>
        </p:spPr>
        <p:txBody>
          <a:bodyPr/>
          <a:lstStyle/>
          <a:p>
            <a:r>
              <a:rPr lang="en-US" dirty="0">
                <a:latin typeface="Verdana" charset="0"/>
              </a:rPr>
              <a:t>Britain withdrew from Palestine and turned it over to the United </a:t>
            </a:r>
            <a:r>
              <a:rPr lang="en-US" dirty="0" smtClean="0">
                <a:latin typeface="Verdana" charset="0"/>
              </a:rPr>
              <a:t>Nations</a:t>
            </a:r>
            <a:endParaRPr lang="en-US" dirty="0">
              <a:latin typeface="Verdana" charset="0"/>
            </a:endParaRPr>
          </a:p>
        </p:txBody>
      </p:sp>
      <p:pic>
        <p:nvPicPr>
          <p:cNvPr id="2" name="Picture 1"/>
          <p:cNvPicPr>
            <a:picLocks noChangeAspect="1"/>
          </p:cNvPicPr>
          <p:nvPr/>
        </p:nvPicPr>
        <p:blipFill>
          <a:blip r:embed="rId4"/>
          <a:stretch>
            <a:fillRect/>
          </a:stretch>
        </p:blipFill>
        <p:spPr>
          <a:xfrm>
            <a:off x="2088624" y="3085855"/>
            <a:ext cx="4482189" cy="2986258"/>
          </a:xfrm>
          <a:prstGeom prst="rect">
            <a:avLst/>
          </a:prstGeom>
        </p:spPr>
      </p:pic>
    </p:spTree>
    <p:extLst>
      <p:ext uri="{BB962C8B-B14F-4D97-AF65-F5344CB8AC3E}">
        <p14:creationId xmlns:p14="http://schemas.microsoft.com/office/powerpoint/2010/main" val="98473514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916863"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History – After WWII</a:t>
            </a:r>
          </a:p>
        </p:txBody>
      </p:sp>
      <p:pic>
        <p:nvPicPr>
          <p:cNvPr id="109572"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4" name="Content Placeholder 3"/>
          <p:cNvSpPr>
            <a:spLocks noGrp="1"/>
          </p:cNvSpPr>
          <p:nvPr>
            <p:ph idx="1"/>
          </p:nvPr>
        </p:nvSpPr>
        <p:spPr>
          <a:xfrm>
            <a:off x="479425" y="1317625"/>
            <a:ext cx="5446713" cy="5370513"/>
          </a:xfrm>
        </p:spPr>
        <p:txBody>
          <a:bodyPr/>
          <a:lstStyle/>
          <a:p>
            <a:pPr marL="533400" indent="-533400" eaLnBrk="1" hangingPunct="1">
              <a:lnSpc>
                <a:spcPct val="90000"/>
              </a:lnSpc>
            </a:pPr>
            <a:r>
              <a:rPr lang="en-US" dirty="0">
                <a:latin typeface="Verdana" charset="0"/>
              </a:rPr>
              <a:t>United Nations agreed to decide question</a:t>
            </a:r>
          </a:p>
          <a:p>
            <a:pPr marL="914400" lvl="1" indent="-457200" eaLnBrk="1" hangingPunct="1">
              <a:lnSpc>
                <a:spcPct val="90000"/>
              </a:lnSpc>
            </a:pPr>
            <a:r>
              <a:rPr lang="en-US" dirty="0">
                <a:solidFill>
                  <a:srgbClr val="FF3399"/>
                </a:solidFill>
                <a:latin typeface="Verdana" charset="0"/>
              </a:rPr>
              <a:t>Should the </a:t>
            </a:r>
            <a:r>
              <a:rPr lang="en-US" dirty="0" smtClean="0">
                <a:solidFill>
                  <a:srgbClr val="FF3399"/>
                </a:solidFill>
                <a:latin typeface="Verdana" charset="0"/>
              </a:rPr>
              <a:t>Palestinians </a:t>
            </a:r>
            <a:r>
              <a:rPr lang="en-US" dirty="0">
                <a:solidFill>
                  <a:srgbClr val="FF3399"/>
                </a:solidFill>
                <a:latin typeface="Verdana" charset="0"/>
              </a:rPr>
              <a:t>rule the </a:t>
            </a:r>
            <a:r>
              <a:rPr lang="en-US" dirty="0" smtClean="0">
                <a:solidFill>
                  <a:srgbClr val="FF3399"/>
                </a:solidFill>
                <a:latin typeface="Verdana" charset="0"/>
              </a:rPr>
              <a:t>state?</a:t>
            </a:r>
          </a:p>
          <a:p>
            <a:pPr marL="1314450" lvl="2" indent="-457200" eaLnBrk="1" hangingPunct="1">
              <a:lnSpc>
                <a:spcPct val="90000"/>
              </a:lnSpc>
            </a:pPr>
            <a:r>
              <a:rPr lang="en-US" dirty="0" smtClean="0">
                <a:solidFill>
                  <a:srgbClr val="FF3399"/>
                </a:solidFill>
                <a:latin typeface="Verdana" charset="0"/>
              </a:rPr>
              <a:t>Majority rule</a:t>
            </a:r>
            <a:endParaRPr lang="en-US" dirty="0">
              <a:solidFill>
                <a:srgbClr val="FF3399"/>
              </a:solidFill>
              <a:latin typeface="Verdana" charset="0"/>
            </a:endParaRPr>
          </a:p>
          <a:p>
            <a:pPr marL="914400" lvl="1" indent="-457200" eaLnBrk="1" hangingPunct="1">
              <a:lnSpc>
                <a:spcPct val="90000"/>
              </a:lnSpc>
            </a:pPr>
            <a:r>
              <a:rPr lang="en-US" dirty="0">
                <a:solidFill>
                  <a:schemeClr val="accent2"/>
                </a:solidFill>
                <a:latin typeface="Verdana" charset="0"/>
              </a:rPr>
              <a:t>Should the </a:t>
            </a:r>
            <a:r>
              <a:rPr lang="en-US" dirty="0" smtClean="0">
                <a:solidFill>
                  <a:schemeClr val="accent2"/>
                </a:solidFill>
                <a:latin typeface="Verdana" charset="0"/>
              </a:rPr>
              <a:t>Jews </a:t>
            </a:r>
            <a:r>
              <a:rPr lang="en-US" dirty="0">
                <a:solidFill>
                  <a:schemeClr val="accent2"/>
                </a:solidFill>
                <a:latin typeface="Verdana" charset="0"/>
              </a:rPr>
              <a:t>be given a </a:t>
            </a:r>
            <a:r>
              <a:rPr lang="en-US" dirty="0" smtClean="0">
                <a:solidFill>
                  <a:schemeClr val="accent2"/>
                </a:solidFill>
                <a:latin typeface="Verdana" charset="0"/>
              </a:rPr>
              <a:t>homeland?</a:t>
            </a:r>
          </a:p>
          <a:p>
            <a:pPr marL="1314450" lvl="2" indent="-457200" eaLnBrk="1" hangingPunct="1">
              <a:lnSpc>
                <a:spcPct val="90000"/>
              </a:lnSpc>
            </a:pPr>
            <a:r>
              <a:rPr lang="en-US" dirty="0" smtClean="0">
                <a:solidFill>
                  <a:schemeClr val="accent2"/>
                </a:solidFill>
                <a:latin typeface="Verdana" charset="0"/>
              </a:rPr>
              <a:t>Charity</a:t>
            </a:r>
            <a:endParaRPr lang="en-US" dirty="0">
              <a:solidFill>
                <a:schemeClr val="accent2"/>
              </a:solidFill>
              <a:latin typeface="Verdana" charset="0"/>
            </a:endParaRPr>
          </a:p>
          <a:p>
            <a:pPr marL="533400" indent="-533400" eaLnBrk="1" hangingPunct="1">
              <a:lnSpc>
                <a:spcPct val="90000"/>
              </a:lnSpc>
            </a:pPr>
            <a:r>
              <a:rPr lang="en-US" dirty="0">
                <a:latin typeface="Verdana" charset="0"/>
              </a:rPr>
              <a:t>Partition (1947-8)</a:t>
            </a:r>
          </a:p>
        </p:txBody>
      </p:sp>
      <p:pic>
        <p:nvPicPr>
          <p:cNvPr id="8" name="Picture 5" descr="1947-un-partition-plan-reso"/>
          <p:cNvPicPr>
            <a:picLocks noChangeAspect="1" noChangeArrowheads="1"/>
          </p:cNvPicPr>
          <p:nvPr/>
        </p:nvPicPr>
        <p:blipFill>
          <a:blip r:embed="rId4"/>
          <a:srcRect l="23676" t="1408" r="25441" b="7042"/>
          <a:stretch>
            <a:fillRect/>
          </a:stretch>
        </p:blipFill>
        <p:spPr bwMode="auto">
          <a:xfrm>
            <a:off x="6934200" y="1676400"/>
            <a:ext cx="1828800" cy="4953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916863"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History – After Partition</a:t>
            </a:r>
          </a:p>
        </p:txBody>
      </p:sp>
      <p:pic>
        <p:nvPicPr>
          <p:cNvPr id="111620"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4" name="Content Placeholder 3"/>
          <p:cNvSpPr>
            <a:spLocks noGrp="1"/>
          </p:cNvSpPr>
          <p:nvPr>
            <p:ph idx="1"/>
          </p:nvPr>
        </p:nvSpPr>
        <p:spPr>
          <a:xfrm>
            <a:off x="479425" y="1317625"/>
            <a:ext cx="8326438" cy="5370513"/>
          </a:xfrm>
        </p:spPr>
        <p:txBody>
          <a:bodyPr/>
          <a:lstStyle/>
          <a:p>
            <a:pPr eaLnBrk="1" hangingPunct="1">
              <a:lnSpc>
                <a:spcPct val="90000"/>
              </a:lnSpc>
            </a:pPr>
            <a:r>
              <a:rPr lang="en-US" sz="2800" dirty="0">
                <a:latin typeface="Verdana" charset="0"/>
              </a:rPr>
              <a:t>War at formation of Israel</a:t>
            </a:r>
          </a:p>
          <a:p>
            <a:pPr lvl="1" eaLnBrk="1" hangingPunct="1">
              <a:lnSpc>
                <a:spcPct val="90000"/>
              </a:lnSpc>
            </a:pPr>
            <a:r>
              <a:rPr lang="en-US" sz="2400" dirty="0" smtClean="0">
                <a:latin typeface="Verdana" charset="0"/>
              </a:rPr>
              <a:t>Israel saved by US intervention</a:t>
            </a:r>
          </a:p>
          <a:p>
            <a:pPr lvl="1" eaLnBrk="1" hangingPunct="1">
              <a:lnSpc>
                <a:spcPct val="90000"/>
              </a:lnSpc>
            </a:pPr>
            <a:r>
              <a:rPr lang="en-US" sz="2400" dirty="0" smtClean="0">
                <a:latin typeface="Verdana" charset="0"/>
              </a:rPr>
              <a:t>Millions </a:t>
            </a:r>
            <a:r>
              <a:rPr lang="en-US" sz="2400" dirty="0">
                <a:latin typeface="Verdana" charset="0"/>
              </a:rPr>
              <a:t>of Palestinian refugees</a:t>
            </a:r>
          </a:p>
          <a:p>
            <a:pPr eaLnBrk="1" hangingPunct="1">
              <a:lnSpc>
                <a:spcPct val="90000"/>
              </a:lnSpc>
            </a:pPr>
            <a:r>
              <a:rPr lang="en-US" sz="2800" dirty="0">
                <a:latin typeface="Verdana" charset="0"/>
              </a:rPr>
              <a:t>Series of wars between </a:t>
            </a:r>
            <a:r>
              <a:rPr lang="en-US" sz="2800" dirty="0" smtClean="0">
                <a:latin typeface="Verdana" charset="0"/>
              </a:rPr>
              <a:t>Israelis </a:t>
            </a:r>
            <a:r>
              <a:rPr lang="en-US" sz="2800" dirty="0">
                <a:latin typeface="Verdana" charset="0"/>
              </a:rPr>
              <a:t>and Arab neighbors</a:t>
            </a:r>
          </a:p>
          <a:p>
            <a:pPr lvl="1" eaLnBrk="1" hangingPunct="1">
              <a:lnSpc>
                <a:spcPct val="90000"/>
              </a:lnSpc>
            </a:pPr>
            <a:r>
              <a:rPr lang="en-US" sz="2400" dirty="0">
                <a:latin typeface="Verdana" charset="0"/>
              </a:rPr>
              <a:t>Israel supported by the United States</a:t>
            </a:r>
          </a:p>
          <a:p>
            <a:pPr lvl="1" eaLnBrk="1" hangingPunct="1">
              <a:lnSpc>
                <a:spcPct val="90000"/>
              </a:lnSpc>
            </a:pPr>
            <a:r>
              <a:rPr lang="en-US" sz="2400" dirty="0">
                <a:latin typeface="Verdana" charset="0"/>
              </a:rPr>
              <a:t>Eventually led to </a:t>
            </a:r>
            <a:r>
              <a:rPr lang="en-US" sz="2400" dirty="0" smtClean="0">
                <a:latin typeface="Verdana" charset="0"/>
              </a:rPr>
              <a:t>Israeli </a:t>
            </a:r>
            <a:r>
              <a:rPr lang="en-US" sz="2400" dirty="0">
                <a:latin typeface="Verdana" charset="0"/>
              </a:rPr>
              <a:t>occupation of the West </a:t>
            </a:r>
            <a:r>
              <a:rPr lang="en-US" sz="2400" dirty="0" smtClean="0">
                <a:latin typeface="Verdana" charset="0"/>
              </a:rPr>
              <a:t>Bank (all Palestinian territory)</a:t>
            </a:r>
            <a:endParaRPr lang="en-US" sz="2400" dirty="0">
              <a:latin typeface="Verdana" charset="0"/>
            </a:endParaRPr>
          </a:p>
          <a:p>
            <a:pPr eaLnBrk="1" hangingPunct="1">
              <a:lnSpc>
                <a:spcPct val="90000"/>
              </a:lnSpc>
            </a:pPr>
            <a:r>
              <a:rPr lang="en-US" sz="2800" dirty="0">
                <a:latin typeface="Verdana" charset="0"/>
              </a:rPr>
              <a:t>Tentative </a:t>
            </a:r>
            <a:r>
              <a:rPr lang="en-US" sz="2800" dirty="0" smtClean="0">
                <a:latin typeface="Verdana" charset="0"/>
              </a:rPr>
              <a:t>agreements </a:t>
            </a:r>
            <a:r>
              <a:rPr lang="en-US" sz="2800" dirty="0">
                <a:latin typeface="Verdana" charset="0"/>
              </a:rPr>
              <a:t>on Palestinian territory under </a:t>
            </a:r>
            <a:r>
              <a:rPr lang="en-US" sz="2800" dirty="0" smtClean="0">
                <a:latin typeface="Verdana" charset="0"/>
              </a:rPr>
              <a:t>various US presidents</a:t>
            </a:r>
            <a:endParaRPr lang="en-US" sz="2800" dirty="0">
              <a:latin typeface="Verdana" charset="0"/>
            </a:endParaRPr>
          </a:p>
          <a:p>
            <a:pPr lvl="1" eaLnBrk="1" hangingPunct="1">
              <a:lnSpc>
                <a:spcPct val="90000"/>
              </a:lnSpc>
            </a:pPr>
            <a:r>
              <a:rPr lang="en-US" sz="2400" dirty="0">
                <a:latin typeface="Verdana" charset="0"/>
              </a:rPr>
              <a:t>Disrupted by Israeli and </a:t>
            </a:r>
            <a:r>
              <a:rPr lang="en-US" sz="2400" dirty="0" smtClean="0">
                <a:latin typeface="Verdana" charset="0"/>
              </a:rPr>
              <a:t>Palestinian </a:t>
            </a:r>
            <a:r>
              <a:rPr lang="en-US" sz="2400" dirty="0">
                <a:latin typeface="Verdana" charset="0"/>
              </a:rPr>
              <a:t>radicals</a:t>
            </a:r>
          </a:p>
          <a:p>
            <a:pPr eaLnBrk="1" hangingPunct="1">
              <a:lnSpc>
                <a:spcPct val="90000"/>
              </a:lnSpc>
            </a:pPr>
            <a:endParaRPr lang="en-US" dirty="0">
              <a:latin typeface="Verdan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916863"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History – Today</a:t>
            </a:r>
          </a:p>
        </p:txBody>
      </p:sp>
      <p:pic>
        <p:nvPicPr>
          <p:cNvPr id="113668"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4" name="Content Placeholder 3"/>
          <p:cNvSpPr>
            <a:spLocks noGrp="1"/>
          </p:cNvSpPr>
          <p:nvPr>
            <p:ph idx="1"/>
          </p:nvPr>
        </p:nvSpPr>
        <p:spPr>
          <a:xfrm>
            <a:off x="225425" y="1317625"/>
            <a:ext cx="4924425" cy="5370513"/>
          </a:xfrm>
        </p:spPr>
        <p:txBody>
          <a:bodyPr/>
          <a:lstStyle/>
          <a:p>
            <a:pPr eaLnBrk="1" hangingPunct="1">
              <a:lnSpc>
                <a:spcPct val="90000"/>
              </a:lnSpc>
            </a:pPr>
            <a:r>
              <a:rPr lang="en-US" sz="2800" dirty="0" smtClean="0">
                <a:latin typeface="Verdana" charset="0"/>
              </a:rPr>
              <a:t>Israelis </a:t>
            </a:r>
            <a:r>
              <a:rPr lang="en-US" sz="2800" dirty="0">
                <a:latin typeface="Verdana" charset="0"/>
              </a:rPr>
              <a:t>control all land west of the Jordan River</a:t>
            </a:r>
          </a:p>
          <a:p>
            <a:pPr eaLnBrk="1" hangingPunct="1">
              <a:lnSpc>
                <a:spcPct val="90000"/>
              </a:lnSpc>
            </a:pPr>
            <a:r>
              <a:rPr lang="en-US" sz="2800" dirty="0">
                <a:solidFill>
                  <a:srgbClr val="00CC66"/>
                </a:solidFill>
                <a:latin typeface="Verdana" charset="0"/>
              </a:rPr>
              <a:t>Areas of dense Palestinian population given to Palestinian Authority</a:t>
            </a:r>
          </a:p>
          <a:p>
            <a:pPr lvl="1" eaLnBrk="1" hangingPunct="1">
              <a:lnSpc>
                <a:spcPct val="90000"/>
              </a:lnSpc>
            </a:pPr>
            <a:r>
              <a:rPr lang="en-US" sz="2400" dirty="0" smtClean="0">
                <a:latin typeface="Verdana" charset="0"/>
                <a:ea typeface="ＭＳ Ｐゴシック" charset="-128"/>
                <a:cs typeface="ＭＳ Ｐゴシック" charset="-128"/>
              </a:rPr>
              <a:t>Israelis </a:t>
            </a:r>
            <a:r>
              <a:rPr lang="en-US" sz="2400" dirty="0">
                <a:latin typeface="Verdana" charset="0"/>
                <a:ea typeface="ＭＳ Ｐゴシック" charset="-128"/>
                <a:cs typeface="ＭＳ Ｐゴシック" charset="-128"/>
              </a:rPr>
              <a:t>intervene when threatened by violence</a:t>
            </a:r>
          </a:p>
          <a:p>
            <a:pPr eaLnBrk="1" hangingPunct="1">
              <a:lnSpc>
                <a:spcPct val="90000"/>
              </a:lnSpc>
            </a:pPr>
            <a:r>
              <a:rPr lang="en-US" sz="2800" dirty="0" smtClean="0">
                <a:solidFill>
                  <a:srgbClr val="FF0000"/>
                </a:solidFill>
                <a:latin typeface="Verdana" charset="0"/>
              </a:rPr>
              <a:t>Israeli wall</a:t>
            </a:r>
            <a:endParaRPr lang="en-US" sz="2800" dirty="0">
              <a:solidFill>
                <a:srgbClr val="FF0000"/>
              </a:solidFill>
              <a:latin typeface="Verdana" charset="0"/>
            </a:endParaRPr>
          </a:p>
          <a:p>
            <a:pPr eaLnBrk="1" hangingPunct="1">
              <a:lnSpc>
                <a:spcPct val="90000"/>
              </a:lnSpc>
            </a:pPr>
            <a:r>
              <a:rPr lang="en-US" sz="2800" dirty="0" smtClean="0">
                <a:latin typeface="Verdana" charset="0"/>
              </a:rPr>
              <a:t>Israeli </a:t>
            </a:r>
            <a:r>
              <a:rPr lang="en-US" sz="2800" dirty="0">
                <a:latin typeface="Verdana" charset="0"/>
              </a:rPr>
              <a:t>settlements within Palestinian </a:t>
            </a:r>
            <a:r>
              <a:rPr lang="en-US" sz="2800" dirty="0" smtClean="0">
                <a:latin typeface="Verdana" charset="0"/>
              </a:rPr>
              <a:t>Authority (   )</a:t>
            </a:r>
            <a:endParaRPr lang="en-US" sz="2800" dirty="0">
              <a:latin typeface="Verdana" charset="0"/>
            </a:endParaRPr>
          </a:p>
        </p:txBody>
      </p:sp>
      <p:pic>
        <p:nvPicPr>
          <p:cNvPr id="8" name="Picture 5"/>
          <p:cNvPicPr>
            <a:picLocks noChangeAspect="1" noChangeArrowheads="1"/>
          </p:cNvPicPr>
          <p:nvPr/>
        </p:nvPicPr>
        <p:blipFill>
          <a:blip r:embed="rId4"/>
          <a:srcRect/>
          <a:stretch>
            <a:fillRect/>
          </a:stretch>
        </p:blipFill>
        <p:spPr bwMode="auto">
          <a:xfrm>
            <a:off x="5073650" y="1322388"/>
            <a:ext cx="4070350" cy="5060950"/>
          </a:xfrm>
          <a:prstGeom prst="rect">
            <a:avLst/>
          </a:prstGeom>
          <a:noFill/>
          <a:ln w="9525">
            <a:noFill/>
            <a:miter lim="800000"/>
            <a:headEnd/>
            <a:tailEnd/>
          </a:ln>
        </p:spPr>
      </p:pic>
      <p:cxnSp>
        <p:nvCxnSpPr>
          <p:cNvPr id="3" name="Straight Arrow Connector 2"/>
          <p:cNvCxnSpPr/>
          <p:nvPr/>
        </p:nvCxnSpPr>
        <p:spPr>
          <a:xfrm>
            <a:off x="4051495" y="4774277"/>
            <a:ext cx="2106135" cy="5465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4083650" y="3504352"/>
            <a:ext cx="3183318" cy="12377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Isosceles Triangle 8"/>
          <p:cNvSpPr/>
          <p:nvPr/>
        </p:nvSpPr>
        <p:spPr>
          <a:xfrm>
            <a:off x="2572377" y="5819153"/>
            <a:ext cx="385857" cy="305426"/>
          </a:xfrm>
          <a:prstGeom prst="triangl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914400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History – Today</a:t>
            </a:r>
          </a:p>
        </p:txBody>
      </p:sp>
      <p:pic>
        <p:nvPicPr>
          <p:cNvPr id="115716"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pic>
        <p:nvPicPr>
          <p:cNvPr id="115717" name="Picture 5"/>
          <p:cNvPicPr>
            <a:picLocks noChangeAspect="1" noChangeArrowheads="1"/>
          </p:cNvPicPr>
          <p:nvPr/>
        </p:nvPicPr>
        <p:blipFill>
          <a:blip r:embed="rId4"/>
          <a:srcRect/>
          <a:stretch>
            <a:fillRect/>
          </a:stretch>
        </p:blipFill>
        <p:spPr bwMode="auto">
          <a:xfrm>
            <a:off x="6491288" y="1581150"/>
            <a:ext cx="2508250" cy="3019425"/>
          </a:xfrm>
          <a:prstGeom prst="rect">
            <a:avLst/>
          </a:prstGeom>
          <a:noFill/>
          <a:ln w="9525">
            <a:noFill/>
            <a:miter lim="800000"/>
            <a:headEnd/>
            <a:tailEnd/>
          </a:ln>
        </p:spPr>
      </p:pic>
      <p:sp>
        <p:nvSpPr>
          <p:cNvPr id="3" name="Content Placeholder 2"/>
          <p:cNvSpPr>
            <a:spLocks noGrp="1"/>
          </p:cNvSpPr>
          <p:nvPr>
            <p:ph idx="1"/>
          </p:nvPr>
        </p:nvSpPr>
        <p:spPr>
          <a:xfrm>
            <a:off x="457200" y="1600200"/>
            <a:ext cx="5765800" cy="4819650"/>
          </a:xfrm>
        </p:spPr>
        <p:txBody>
          <a:bodyPr/>
          <a:lstStyle/>
          <a:p>
            <a:pPr marL="463550" indent="-463550" eaLnBrk="1" hangingPunct="1">
              <a:lnSpc>
                <a:spcPct val="90000"/>
              </a:lnSpc>
            </a:pPr>
            <a:r>
              <a:rPr lang="en-US">
                <a:latin typeface="Verdana" charset="0"/>
              </a:rPr>
              <a:t>The United States brought into the Middle East battle with 9/11</a:t>
            </a:r>
          </a:p>
          <a:p>
            <a:pPr marL="463550" indent="-463550" eaLnBrk="1" hangingPunct="1">
              <a:lnSpc>
                <a:spcPct val="90000"/>
              </a:lnSpc>
            </a:pPr>
            <a:r>
              <a:rPr lang="en-US">
                <a:latin typeface="Verdana" charset="0"/>
              </a:rPr>
              <a:t>Resentment against United States common throughout Islamic world</a:t>
            </a:r>
          </a:p>
          <a:p>
            <a:pPr marL="863600" lvl="1" indent="-463550" eaLnBrk="1" hangingPunct="1">
              <a:lnSpc>
                <a:spcPct val="90000"/>
              </a:lnSpc>
            </a:pPr>
            <a:r>
              <a:rPr lang="en-US">
                <a:latin typeface="Verdana" charset="0"/>
                <a:ea typeface="ＭＳ Ｐゴシック" charset="-128"/>
                <a:cs typeface="ＭＳ Ｐゴシック" charset="-128"/>
              </a:rPr>
              <a:t>Reaction against US continuing support for Israel</a:t>
            </a:r>
          </a:p>
          <a:p>
            <a:pPr marL="863600" lvl="1" indent="-463550" eaLnBrk="1" hangingPunct="1">
              <a:lnSpc>
                <a:spcPct val="90000"/>
              </a:lnSpc>
            </a:pPr>
            <a:r>
              <a:rPr lang="en-US">
                <a:latin typeface="Verdana" charset="0"/>
                <a:ea typeface="ＭＳ Ｐゴシック" charset="-128"/>
                <a:cs typeface="ＭＳ Ｐゴシック" charset="-128"/>
              </a:rPr>
              <a:t>Frustration over Palestine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Know Your Customers</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bwMode="auto">
          <a:xfrm>
            <a:off x="4346575" y="1676400"/>
            <a:ext cx="4357688" cy="2971800"/>
          </a:xfrm>
          <a:prstGeom prst="rect">
            <a:avLst/>
          </a:prstGeom>
          <a:noFill/>
          <a:ln w="9525">
            <a:noFill/>
            <a:miter lim="800000"/>
            <a:headEnd/>
            <a:tailEnd/>
          </a:ln>
        </p:spPr>
        <p:txBody>
          <a:bodyPr>
            <a:prstTxWarp prst="textNoShape">
              <a:avLst/>
            </a:prstTxWarp>
          </a:bodyPr>
          <a:lstStyle/>
          <a:p>
            <a:r>
              <a:rPr lang="en-US" sz="2800" dirty="0">
                <a:latin typeface="+mn-lt"/>
              </a:rPr>
              <a:t>A disappointed salesman of a cola company returned from his Middle East assignment.</a:t>
            </a:r>
          </a:p>
          <a:p>
            <a:r>
              <a:rPr lang="en-US" sz="2800" dirty="0">
                <a:latin typeface="+mn-lt"/>
              </a:rPr>
              <a:t/>
            </a:r>
            <a:br>
              <a:rPr lang="en-US" sz="2800" dirty="0">
                <a:latin typeface="+mn-lt"/>
              </a:rPr>
            </a:br>
            <a:r>
              <a:rPr lang="en-US" sz="2800" dirty="0">
                <a:latin typeface="+mn-lt"/>
              </a:rPr>
              <a:t>A friend asked</a:t>
            </a:r>
            <a:r>
              <a:rPr lang="en-US" sz="2800" dirty="0">
                <a:latin typeface="Georgia" charset="0"/>
              </a:rPr>
              <a:t>, "Why weren't you successful with the Arabs?" </a:t>
            </a:r>
            <a:br>
              <a:rPr lang="en-US" sz="2800" dirty="0">
                <a:latin typeface="Georgia" charset="0"/>
              </a:rPr>
            </a:br>
            <a:endParaRPr lang="en-US" sz="2800" dirty="0">
              <a:latin typeface="Georgia" charset="0"/>
              <a:ea typeface="Arial" charset="0"/>
              <a:cs typeface="Arial" charset="0"/>
            </a:endParaRPr>
          </a:p>
        </p:txBody>
      </p:sp>
      <p:pic>
        <p:nvPicPr>
          <p:cNvPr id="19460" name="Picture 9" descr="man suitcase CA.png"/>
          <p:cNvPicPr>
            <a:picLocks noChangeAspect="1"/>
          </p:cNvPicPr>
          <p:nvPr/>
        </p:nvPicPr>
        <p:blipFill>
          <a:blip r:embed="rId3"/>
          <a:srcRect/>
          <a:stretch>
            <a:fillRect/>
          </a:stretch>
        </p:blipFill>
        <p:spPr bwMode="auto">
          <a:xfrm>
            <a:off x="533400" y="1828800"/>
            <a:ext cx="3224213" cy="3832225"/>
          </a:xfrm>
          <a:prstGeom prst="rect">
            <a:avLst/>
          </a:prstGeom>
          <a:noFill/>
          <a:ln w="9525">
            <a:noFill/>
            <a:miter lim="800000"/>
            <a:headEnd/>
            <a:tailEnd/>
          </a:ln>
        </p:spPr>
      </p:pic>
      <p:pic>
        <p:nvPicPr>
          <p:cNvPr id="19461" name="Picture 5" descr="cola CA.jpg"/>
          <p:cNvPicPr>
            <a:picLocks noChangeAspect="1"/>
          </p:cNvPicPr>
          <p:nvPr/>
        </p:nvPicPr>
        <p:blipFill>
          <a:blip r:embed="rId4"/>
          <a:srcRect/>
          <a:stretch>
            <a:fillRect/>
          </a:stretch>
        </p:blipFill>
        <p:spPr bwMode="auto">
          <a:xfrm rot="1404283">
            <a:off x="3559175" y="3929063"/>
            <a:ext cx="438150" cy="814387"/>
          </a:xfrm>
          <a:prstGeom prst="rect">
            <a:avLst/>
          </a:prstGeom>
          <a:noFill/>
          <a:ln w="9525">
            <a:noFill/>
            <a:miter lim="800000"/>
            <a:headEnd/>
            <a:tailEnd/>
          </a:ln>
        </p:spPr>
      </p:pic>
      <p:pic>
        <p:nvPicPr>
          <p:cNvPr id="19462" name="Picture 9"/>
          <p:cNvPicPr>
            <a:picLocks noChangeAspect="1" noChangeArrowheads="1"/>
          </p:cNvPicPr>
          <p:nvPr/>
        </p:nvPicPr>
        <p:blipFill>
          <a:blip r:embed="rId5"/>
          <a:srcRect t="29619"/>
          <a:stretch>
            <a:fillRect/>
          </a:stretch>
        </p:blipFill>
        <p:spPr bwMode="auto">
          <a:xfrm>
            <a:off x="7462838" y="268288"/>
            <a:ext cx="1666875" cy="7762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9144000" cy="944562"/>
          </a:xfrm>
          <a:prstGeom prst="rect">
            <a:avLst/>
          </a:prstGeom>
          <a:noFill/>
          <a:ln w="9525">
            <a:noFill/>
            <a:miter lim="800000"/>
            <a:headEnd/>
            <a:tailEnd/>
          </a:ln>
        </p:spPr>
        <p:txBody>
          <a:bodyPr anchor="ctr"/>
          <a:lstStyle/>
          <a:p>
            <a:pPr algn="ctr">
              <a:defRPr/>
            </a:pPr>
            <a:r>
              <a:rPr lang="en-US" sz="3000" b="1" kern="0" dirty="0" smtClean="0">
                <a:solidFill>
                  <a:srgbClr val="600000"/>
                </a:solidFill>
                <a:latin typeface="Verdana" charset="0"/>
              </a:rPr>
              <a:t>Islam </a:t>
            </a:r>
            <a:r>
              <a:rPr lang="en-US" sz="3000" b="1" kern="0" dirty="0">
                <a:solidFill>
                  <a:srgbClr val="600000"/>
                </a:solidFill>
                <a:latin typeface="Verdana" charset="0"/>
              </a:rPr>
              <a:t>and </a:t>
            </a:r>
            <a:r>
              <a:rPr lang="en-US" sz="3000" b="1" kern="0" dirty="0" smtClean="0">
                <a:solidFill>
                  <a:srgbClr val="600000"/>
                </a:solidFill>
                <a:latin typeface="Verdana" charset="0"/>
              </a:rPr>
              <a:t>LDS</a:t>
            </a:r>
            <a:endParaRPr lang="en-US" sz="3000" b="1" kern="0" dirty="0">
              <a:solidFill>
                <a:srgbClr val="600000"/>
              </a:solidFill>
              <a:latin typeface="Verdana" charset="0"/>
            </a:endParaRPr>
          </a:p>
        </p:txBody>
      </p:sp>
      <p:sp>
        <p:nvSpPr>
          <p:cNvPr id="6" name="Rectangle 3"/>
          <p:cNvSpPr txBox="1">
            <a:spLocks noChangeArrowheads="1"/>
          </p:cNvSpPr>
          <p:nvPr/>
        </p:nvSpPr>
        <p:spPr bwMode="auto">
          <a:xfrm>
            <a:off x="3765550" y="1238250"/>
            <a:ext cx="5095875" cy="5253038"/>
          </a:xfrm>
          <a:prstGeom prst="rect">
            <a:avLst/>
          </a:prstGeom>
          <a:noFill/>
          <a:ln w="9525">
            <a:noFill/>
            <a:miter lim="800000"/>
            <a:headEnd/>
            <a:tailEnd/>
          </a:ln>
        </p:spPr>
        <p:txBody>
          <a:bodyPr>
            <a:prstTxWarp prst="textNoShape">
              <a:avLst/>
            </a:prstTxWarp>
          </a:bodyPr>
          <a:lstStyle/>
          <a:p>
            <a:pPr>
              <a:spcBef>
                <a:spcPct val="20000"/>
              </a:spcBef>
            </a:pPr>
            <a:r>
              <a:rPr lang="en-US" sz="2600">
                <a:latin typeface="Georgia" charset="0"/>
              </a:rPr>
              <a:t>First Presidency: Mohammad had portion of the truth</a:t>
            </a:r>
          </a:p>
          <a:p>
            <a:pPr>
              <a:spcBef>
                <a:spcPct val="20000"/>
              </a:spcBef>
            </a:pPr>
            <a:r>
              <a:rPr lang="en-US" sz="2600">
                <a:latin typeface="Georgia" charset="0"/>
              </a:rPr>
              <a:t>Raised the level of spirituality of Arabs</a:t>
            </a:r>
          </a:p>
          <a:p>
            <a:pPr>
              <a:spcBef>
                <a:spcPct val="20000"/>
              </a:spcBef>
            </a:pPr>
            <a:r>
              <a:rPr lang="en-US" sz="2600">
                <a:latin typeface="Georgia" charset="0"/>
              </a:rPr>
              <a:t>Was his doctrine changed?</a:t>
            </a:r>
          </a:p>
          <a:p>
            <a:pPr lvl="1">
              <a:lnSpc>
                <a:spcPct val="90000"/>
              </a:lnSpc>
              <a:spcBef>
                <a:spcPct val="20000"/>
              </a:spcBef>
            </a:pPr>
            <a:r>
              <a:rPr lang="en-US" sz="2400" i="1">
                <a:latin typeface="Georgia" charset="0"/>
              </a:rPr>
              <a:t>Qur</a:t>
            </a:r>
            <a:r>
              <a:rPr lang="ja-JP" altLang="en-US" sz="2400" i="1">
                <a:latin typeface="Georgia" charset="0"/>
              </a:rPr>
              <a:t>’</a:t>
            </a:r>
            <a:r>
              <a:rPr lang="en-US" altLang="ja-JP" sz="2400" i="1">
                <a:latin typeface="Georgia" charset="0"/>
              </a:rPr>
              <a:t>an</a:t>
            </a:r>
            <a:r>
              <a:rPr lang="en-US" altLang="ja-JP" sz="2400">
                <a:latin typeface="Georgia" charset="0"/>
              </a:rPr>
              <a:t> </a:t>
            </a:r>
          </a:p>
          <a:p>
            <a:pPr lvl="1">
              <a:lnSpc>
                <a:spcPct val="90000"/>
              </a:lnSpc>
              <a:spcBef>
                <a:spcPct val="20000"/>
              </a:spcBef>
            </a:pPr>
            <a:r>
              <a:rPr lang="en-US" sz="2400" i="1">
                <a:latin typeface="Georgia" charset="0"/>
              </a:rPr>
              <a:t>Hadith</a:t>
            </a:r>
            <a:r>
              <a:rPr lang="en-US" sz="2400">
                <a:latin typeface="Georgia" charset="0"/>
              </a:rPr>
              <a:t> </a:t>
            </a:r>
          </a:p>
          <a:p>
            <a:pPr>
              <a:spcBef>
                <a:spcPct val="20000"/>
              </a:spcBef>
            </a:pPr>
            <a:r>
              <a:rPr lang="en-US" sz="2600">
                <a:latin typeface="Georgia" charset="0"/>
              </a:rPr>
              <a:t>Did he have all doctrine?</a:t>
            </a:r>
          </a:p>
          <a:p>
            <a:pPr lvl="1">
              <a:spcBef>
                <a:spcPct val="20000"/>
              </a:spcBef>
            </a:pPr>
            <a:r>
              <a:rPr lang="en-US" sz="2400">
                <a:latin typeface="Georgia" charset="0"/>
              </a:rPr>
              <a:t>People not willing to accept full gospel?</a:t>
            </a:r>
          </a:p>
          <a:p>
            <a:pPr lvl="1">
              <a:spcBef>
                <a:spcPct val="20000"/>
              </a:spcBef>
            </a:pPr>
            <a:r>
              <a:rPr lang="en-US" sz="2400">
                <a:latin typeface="Georgia" charset="0"/>
              </a:rPr>
              <a:t>School teacher to the eventual full gospel?</a:t>
            </a:r>
          </a:p>
          <a:p>
            <a:pPr>
              <a:spcBef>
                <a:spcPct val="20000"/>
              </a:spcBef>
            </a:pPr>
            <a:endParaRPr lang="en-US" sz="2800">
              <a:latin typeface="Georgia" charset="0"/>
            </a:endParaRPr>
          </a:p>
        </p:txBody>
      </p:sp>
      <p:pic>
        <p:nvPicPr>
          <p:cNvPr id="117765"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pic>
        <p:nvPicPr>
          <p:cNvPr id="117766" name="Picture 1"/>
          <p:cNvPicPr>
            <a:picLocks noChangeAspect="1"/>
          </p:cNvPicPr>
          <p:nvPr/>
        </p:nvPicPr>
        <p:blipFill>
          <a:blip r:embed="rId4"/>
          <a:srcRect/>
          <a:stretch>
            <a:fillRect/>
          </a:stretch>
        </p:blipFill>
        <p:spPr bwMode="auto">
          <a:xfrm>
            <a:off x="296863" y="2159000"/>
            <a:ext cx="3292475" cy="24701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77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914400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Islamic and LDS</a:t>
            </a:r>
          </a:p>
        </p:txBody>
      </p:sp>
      <p:sp>
        <p:nvSpPr>
          <p:cNvPr id="6" name="Rectangle 3"/>
          <p:cNvSpPr txBox="1">
            <a:spLocks noChangeArrowheads="1"/>
          </p:cNvSpPr>
          <p:nvPr/>
        </p:nvSpPr>
        <p:spPr bwMode="auto">
          <a:xfrm>
            <a:off x="4656138" y="1238250"/>
            <a:ext cx="4205287" cy="5253038"/>
          </a:xfrm>
          <a:prstGeom prst="rect">
            <a:avLst/>
          </a:prstGeom>
          <a:noFill/>
          <a:ln w="9525">
            <a:noFill/>
            <a:miter lim="800000"/>
            <a:headEnd/>
            <a:tailEnd/>
          </a:ln>
        </p:spPr>
        <p:txBody>
          <a:bodyPr>
            <a:prstTxWarp prst="textNoShape">
              <a:avLst/>
            </a:prstTxWarp>
          </a:bodyPr>
          <a:lstStyle/>
          <a:p>
            <a:r>
              <a:rPr lang="en-US" sz="2800" dirty="0">
                <a:solidFill>
                  <a:srgbClr val="333399"/>
                </a:solidFill>
                <a:latin typeface="Verdana" charset="0"/>
              </a:rPr>
              <a:t>Were the Jews entitled to the land as part of the Abrahamic promise?</a:t>
            </a:r>
          </a:p>
        </p:txBody>
      </p:sp>
      <p:pic>
        <p:nvPicPr>
          <p:cNvPr id="119813" name="Picture 1"/>
          <p:cNvPicPr>
            <a:picLocks noChangeAspect="1"/>
          </p:cNvPicPr>
          <p:nvPr/>
        </p:nvPicPr>
        <p:blipFill>
          <a:blip r:embed="rId3"/>
          <a:srcRect/>
          <a:stretch>
            <a:fillRect/>
          </a:stretch>
        </p:blipFill>
        <p:spPr bwMode="auto">
          <a:xfrm>
            <a:off x="628650" y="1330325"/>
            <a:ext cx="3429000" cy="5156200"/>
          </a:xfrm>
          <a:prstGeom prst="rect">
            <a:avLst/>
          </a:prstGeom>
          <a:noFill/>
          <a:ln w="9525">
            <a:noFill/>
            <a:miter lim="800000"/>
            <a:headEnd/>
            <a:tailEnd/>
          </a:ln>
        </p:spPr>
      </p:pic>
      <p:pic>
        <p:nvPicPr>
          <p:cNvPr id="119814" name="Picture 9"/>
          <p:cNvPicPr>
            <a:picLocks noChangeAspect="1" noChangeArrowheads="1"/>
          </p:cNvPicPr>
          <p:nvPr/>
        </p:nvPicPr>
        <p:blipFill>
          <a:blip r:embed="rId4"/>
          <a:srcRect t="29619"/>
          <a:stretch>
            <a:fillRect/>
          </a:stretch>
        </p:blipFill>
        <p:spPr bwMode="auto">
          <a:xfrm>
            <a:off x="7421563" y="225425"/>
            <a:ext cx="1665287" cy="7762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914400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Islamic and LDS</a:t>
            </a:r>
          </a:p>
        </p:txBody>
      </p:sp>
      <p:sp>
        <p:nvSpPr>
          <p:cNvPr id="6" name="Rectangle 3"/>
          <p:cNvSpPr txBox="1">
            <a:spLocks noChangeArrowheads="1"/>
          </p:cNvSpPr>
          <p:nvPr/>
        </p:nvSpPr>
        <p:spPr bwMode="auto">
          <a:xfrm>
            <a:off x="3273425" y="1238250"/>
            <a:ext cx="5588000" cy="5253038"/>
          </a:xfrm>
          <a:prstGeom prst="rect">
            <a:avLst/>
          </a:prstGeom>
          <a:noFill/>
          <a:ln w="9525">
            <a:noFill/>
            <a:miter lim="800000"/>
            <a:headEnd/>
            <a:tailEnd/>
          </a:ln>
        </p:spPr>
        <p:txBody>
          <a:bodyPr>
            <a:prstTxWarp prst="textNoShape">
              <a:avLst/>
            </a:prstTxWarp>
          </a:bodyPr>
          <a:lstStyle/>
          <a:p>
            <a:r>
              <a:rPr lang="en-US" sz="2400" dirty="0">
                <a:latin typeface="Verdana" charset="0"/>
              </a:rPr>
              <a:t>3 Nephi 20:29</a:t>
            </a:r>
          </a:p>
          <a:p>
            <a:pPr lvl="1"/>
            <a:r>
              <a:rPr lang="en-US" sz="2400" dirty="0">
                <a:latin typeface="Verdana" charset="0"/>
              </a:rPr>
              <a:t>And I will remember the covenant which I have made with my </a:t>
            </a:r>
            <a:r>
              <a:rPr lang="en-US" sz="2400" dirty="0" smtClean="0">
                <a:latin typeface="Verdana" charset="0"/>
              </a:rPr>
              <a:t>people [the Jews]; </a:t>
            </a:r>
            <a:r>
              <a:rPr lang="en-US" sz="2400" dirty="0">
                <a:latin typeface="Verdana" charset="0"/>
              </a:rPr>
              <a:t>and I have covenanted with them that I would gather them together in mine own due time, that I would </a:t>
            </a:r>
            <a:r>
              <a:rPr lang="en-US" sz="2400" b="1" dirty="0">
                <a:latin typeface="Verdana" charset="0"/>
              </a:rPr>
              <a:t>give unto them again the land of their fathers for their inheritance, which is the land of Jerusalem</a:t>
            </a:r>
            <a:r>
              <a:rPr lang="en-US" sz="2400" dirty="0">
                <a:latin typeface="Verdana" charset="0"/>
              </a:rPr>
              <a:t>, which is the promised land unto them forever, </a:t>
            </a:r>
            <a:r>
              <a:rPr lang="en-US" sz="2400" dirty="0" err="1">
                <a:latin typeface="Verdana" charset="0"/>
              </a:rPr>
              <a:t>saith</a:t>
            </a:r>
            <a:r>
              <a:rPr lang="en-US" sz="2400" dirty="0">
                <a:latin typeface="Verdana" charset="0"/>
              </a:rPr>
              <a:t> the Father.</a:t>
            </a:r>
          </a:p>
        </p:txBody>
      </p:sp>
      <p:pic>
        <p:nvPicPr>
          <p:cNvPr id="121861" name="Picture 8"/>
          <p:cNvPicPr>
            <a:picLocks noChangeAspect="1"/>
          </p:cNvPicPr>
          <p:nvPr/>
        </p:nvPicPr>
        <p:blipFill>
          <a:blip r:embed="rId3"/>
          <a:srcRect/>
          <a:stretch>
            <a:fillRect/>
          </a:stretch>
        </p:blipFill>
        <p:spPr bwMode="auto">
          <a:xfrm>
            <a:off x="369888" y="1876425"/>
            <a:ext cx="3214687" cy="4008438"/>
          </a:xfrm>
          <a:prstGeom prst="rect">
            <a:avLst/>
          </a:prstGeom>
          <a:noFill/>
          <a:ln w="9525">
            <a:noFill/>
            <a:miter lim="800000"/>
            <a:headEnd/>
            <a:tailEnd/>
          </a:ln>
        </p:spPr>
      </p:pic>
      <p:pic>
        <p:nvPicPr>
          <p:cNvPr id="121862" name="Picture 9"/>
          <p:cNvPicPr>
            <a:picLocks noChangeAspect="1" noChangeArrowheads="1"/>
          </p:cNvPicPr>
          <p:nvPr/>
        </p:nvPicPr>
        <p:blipFill>
          <a:blip r:embed="rId4"/>
          <a:srcRect t="29619"/>
          <a:stretch>
            <a:fillRect/>
          </a:stretch>
        </p:blipFill>
        <p:spPr bwMode="auto">
          <a:xfrm>
            <a:off x="7421563" y="225425"/>
            <a:ext cx="1665287" cy="7762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914400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Islamic and LDS</a:t>
            </a:r>
          </a:p>
        </p:txBody>
      </p:sp>
      <p:sp>
        <p:nvSpPr>
          <p:cNvPr id="6" name="Rectangle 3"/>
          <p:cNvSpPr txBox="1">
            <a:spLocks noChangeArrowheads="1"/>
          </p:cNvSpPr>
          <p:nvPr/>
        </p:nvSpPr>
        <p:spPr bwMode="auto">
          <a:xfrm>
            <a:off x="4656138" y="1238250"/>
            <a:ext cx="4205287" cy="5253038"/>
          </a:xfrm>
          <a:prstGeom prst="rect">
            <a:avLst/>
          </a:prstGeom>
          <a:noFill/>
          <a:ln w="9525">
            <a:noFill/>
            <a:miter lim="800000"/>
            <a:headEnd/>
            <a:tailEnd/>
          </a:ln>
        </p:spPr>
        <p:txBody>
          <a:bodyPr>
            <a:prstTxWarp prst="textNoShape">
              <a:avLst/>
            </a:prstTxWarp>
          </a:bodyPr>
          <a:lstStyle/>
          <a:p>
            <a:r>
              <a:rPr lang="en-US" sz="2800">
                <a:solidFill>
                  <a:schemeClr val="accent2"/>
                </a:solidFill>
                <a:latin typeface="Verdana" charset="0"/>
              </a:rPr>
              <a:t>What were the conditions of God</a:t>
            </a:r>
            <a:r>
              <a:rPr lang="ja-JP" altLang="en-US" sz="2800">
                <a:solidFill>
                  <a:schemeClr val="accent2"/>
                </a:solidFill>
                <a:latin typeface="Verdana" charset="0"/>
              </a:rPr>
              <a:t>’</a:t>
            </a:r>
            <a:r>
              <a:rPr lang="en-US" altLang="ja-JP" sz="2800">
                <a:solidFill>
                  <a:schemeClr val="accent2"/>
                </a:solidFill>
                <a:latin typeface="Verdana" charset="0"/>
              </a:rPr>
              <a:t>s giving the land to the Jews as part of their inheritance?</a:t>
            </a:r>
            <a:endParaRPr lang="en-US" sz="2800">
              <a:solidFill>
                <a:schemeClr val="accent2"/>
              </a:solidFill>
              <a:latin typeface="Verdana" charset="0"/>
            </a:endParaRPr>
          </a:p>
        </p:txBody>
      </p:sp>
      <p:pic>
        <p:nvPicPr>
          <p:cNvPr id="123909" name="Picture 1"/>
          <p:cNvPicPr>
            <a:picLocks noChangeAspect="1"/>
          </p:cNvPicPr>
          <p:nvPr/>
        </p:nvPicPr>
        <p:blipFill>
          <a:blip r:embed="rId3"/>
          <a:srcRect/>
          <a:stretch>
            <a:fillRect/>
          </a:stretch>
        </p:blipFill>
        <p:spPr bwMode="auto">
          <a:xfrm>
            <a:off x="628650" y="1330325"/>
            <a:ext cx="3429000" cy="5156200"/>
          </a:xfrm>
          <a:prstGeom prst="rect">
            <a:avLst/>
          </a:prstGeom>
          <a:noFill/>
          <a:ln w="9525">
            <a:noFill/>
            <a:miter lim="800000"/>
            <a:headEnd/>
            <a:tailEnd/>
          </a:ln>
        </p:spPr>
      </p:pic>
      <p:pic>
        <p:nvPicPr>
          <p:cNvPr id="123910" name="Picture 9"/>
          <p:cNvPicPr>
            <a:picLocks noChangeAspect="1" noChangeArrowheads="1"/>
          </p:cNvPicPr>
          <p:nvPr/>
        </p:nvPicPr>
        <p:blipFill>
          <a:blip r:embed="rId4"/>
          <a:srcRect t="29619"/>
          <a:stretch>
            <a:fillRect/>
          </a:stretch>
        </p:blipFill>
        <p:spPr bwMode="auto">
          <a:xfrm>
            <a:off x="7421563" y="225425"/>
            <a:ext cx="1665287" cy="7762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914400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Islamic and LDS</a:t>
            </a:r>
          </a:p>
        </p:txBody>
      </p:sp>
      <p:sp>
        <p:nvSpPr>
          <p:cNvPr id="125956" name="Rectangle 3"/>
          <p:cNvSpPr txBox="1">
            <a:spLocks noChangeArrowheads="1"/>
          </p:cNvSpPr>
          <p:nvPr/>
        </p:nvSpPr>
        <p:spPr bwMode="auto">
          <a:xfrm>
            <a:off x="3273425" y="1154113"/>
            <a:ext cx="5870575" cy="5619750"/>
          </a:xfrm>
          <a:prstGeom prst="rect">
            <a:avLst/>
          </a:prstGeom>
          <a:noFill/>
          <a:ln w="9525">
            <a:noFill/>
            <a:miter lim="800000"/>
            <a:headEnd/>
            <a:tailEnd/>
          </a:ln>
        </p:spPr>
        <p:txBody>
          <a:bodyPr>
            <a:prstTxWarp prst="textNoShape">
              <a:avLst/>
            </a:prstTxWarp>
          </a:bodyPr>
          <a:lstStyle/>
          <a:p>
            <a:r>
              <a:rPr lang="en-US" sz="3200" dirty="0">
                <a:solidFill>
                  <a:srgbClr val="000000"/>
                </a:solidFill>
                <a:latin typeface="Verdana" charset="0"/>
              </a:rPr>
              <a:t>3 Nephi 20:30-34</a:t>
            </a:r>
          </a:p>
          <a:p>
            <a:pPr lvl="1"/>
            <a:r>
              <a:rPr lang="en-US" sz="2800" dirty="0">
                <a:solidFill>
                  <a:srgbClr val="000000"/>
                </a:solidFill>
                <a:latin typeface="Verdana" charset="0"/>
              </a:rPr>
              <a:t>And it shall come to pass that the time cometh, when the </a:t>
            </a:r>
            <a:r>
              <a:rPr lang="en-US" sz="2800" dirty="0" err="1">
                <a:solidFill>
                  <a:srgbClr val="000000"/>
                </a:solidFill>
                <a:latin typeface="Verdana" charset="0"/>
              </a:rPr>
              <a:t>fulness</a:t>
            </a:r>
            <a:r>
              <a:rPr lang="en-US" sz="2800" dirty="0">
                <a:solidFill>
                  <a:srgbClr val="000000"/>
                </a:solidFill>
                <a:latin typeface="Verdana" charset="0"/>
              </a:rPr>
              <a:t> of my gospel shall be preached unto </a:t>
            </a:r>
            <a:r>
              <a:rPr lang="en-US" sz="2800" dirty="0" smtClean="0">
                <a:solidFill>
                  <a:srgbClr val="000000"/>
                </a:solidFill>
                <a:latin typeface="Verdana" charset="0"/>
              </a:rPr>
              <a:t>them [the Jews]; </a:t>
            </a:r>
            <a:r>
              <a:rPr lang="en-US" sz="2800" dirty="0">
                <a:solidFill>
                  <a:srgbClr val="000000"/>
                </a:solidFill>
                <a:latin typeface="Verdana" charset="0"/>
              </a:rPr>
              <a:t>And they shall believe in me, that I am Jesus Christ, the Son of God, and shall pray unto the Father in my </a:t>
            </a:r>
            <a:r>
              <a:rPr lang="en-US" sz="2800" dirty="0" smtClean="0">
                <a:solidFill>
                  <a:srgbClr val="000000"/>
                </a:solidFill>
                <a:latin typeface="Verdana" charset="0"/>
              </a:rPr>
              <a:t>name…</a:t>
            </a:r>
            <a:endParaRPr lang="en-US" sz="2800" dirty="0">
              <a:solidFill>
                <a:srgbClr val="000000"/>
              </a:solidFill>
              <a:latin typeface="Verdana" charset="0"/>
            </a:endParaRPr>
          </a:p>
        </p:txBody>
      </p:sp>
      <p:pic>
        <p:nvPicPr>
          <p:cNvPr id="125957" name="Picture 3"/>
          <p:cNvPicPr>
            <a:picLocks noChangeAspect="1"/>
          </p:cNvPicPr>
          <p:nvPr/>
        </p:nvPicPr>
        <p:blipFill>
          <a:blip r:embed="rId3"/>
          <a:srcRect/>
          <a:stretch>
            <a:fillRect/>
          </a:stretch>
        </p:blipFill>
        <p:spPr bwMode="auto">
          <a:xfrm>
            <a:off x="311150" y="1919288"/>
            <a:ext cx="3276600" cy="4206875"/>
          </a:xfrm>
          <a:prstGeom prst="rect">
            <a:avLst/>
          </a:prstGeom>
          <a:noFill/>
          <a:ln w="9525">
            <a:noFill/>
            <a:miter lim="800000"/>
            <a:headEnd/>
            <a:tailEnd/>
          </a:ln>
        </p:spPr>
      </p:pic>
      <p:pic>
        <p:nvPicPr>
          <p:cNvPr id="125958" name="Picture 9"/>
          <p:cNvPicPr>
            <a:picLocks noChangeAspect="1" noChangeArrowheads="1"/>
          </p:cNvPicPr>
          <p:nvPr/>
        </p:nvPicPr>
        <p:blipFill>
          <a:blip r:embed="rId4"/>
          <a:srcRect t="29619"/>
          <a:stretch>
            <a:fillRect/>
          </a:stretch>
        </p:blipFill>
        <p:spPr bwMode="auto">
          <a:xfrm>
            <a:off x="7421563" y="225425"/>
            <a:ext cx="1665287" cy="7762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914400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Islamic and LDS</a:t>
            </a:r>
          </a:p>
        </p:txBody>
      </p:sp>
      <p:sp>
        <p:nvSpPr>
          <p:cNvPr id="128004" name="Rectangle 3"/>
          <p:cNvSpPr txBox="1">
            <a:spLocks noChangeArrowheads="1"/>
          </p:cNvSpPr>
          <p:nvPr/>
        </p:nvSpPr>
        <p:spPr bwMode="auto">
          <a:xfrm>
            <a:off x="3640138" y="1154113"/>
            <a:ext cx="5503862" cy="5619750"/>
          </a:xfrm>
          <a:prstGeom prst="rect">
            <a:avLst/>
          </a:prstGeom>
          <a:noFill/>
          <a:ln w="9525">
            <a:noFill/>
            <a:miter lim="800000"/>
            <a:headEnd/>
            <a:tailEnd/>
          </a:ln>
        </p:spPr>
        <p:txBody>
          <a:bodyPr>
            <a:prstTxWarp prst="textNoShape">
              <a:avLst/>
            </a:prstTxWarp>
          </a:bodyPr>
          <a:lstStyle/>
          <a:p>
            <a:r>
              <a:rPr lang="en-US" sz="3200" dirty="0">
                <a:solidFill>
                  <a:srgbClr val="000000"/>
                </a:solidFill>
                <a:latin typeface="Verdana" charset="0"/>
              </a:rPr>
              <a:t>3 Nephi 20:30-34 (cont.)</a:t>
            </a:r>
          </a:p>
          <a:p>
            <a:pPr lvl="1"/>
            <a:r>
              <a:rPr lang="en-US" sz="3200">
                <a:solidFill>
                  <a:srgbClr val="000000"/>
                </a:solidFill>
                <a:latin typeface="Verdana" charset="0"/>
              </a:rPr>
              <a:t>…Then shall their watchmen lift up their voice, and with the voice together shall they sing; for they shall see eye to </a:t>
            </a:r>
            <a:r>
              <a:rPr lang="en-US" sz="3200" smtClean="0">
                <a:solidFill>
                  <a:srgbClr val="000000"/>
                </a:solidFill>
                <a:latin typeface="Verdana" charset="0"/>
              </a:rPr>
              <a:t>eye… </a:t>
            </a:r>
            <a:endParaRPr lang="en-US" sz="3200">
              <a:solidFill>
                <a:srgbClr val="000000"/>
              </a:solidFill>
              <a:latin typeface="Verdana" charset="0"/>
            </a:endParaRPr>
          </a:p>
        </p:txBody>
      </p:sp>
      <p:pic>
        <p:nvPicPr>
          <p:cNvPr id="128005" name="Picture 2"/>
          <p:cNvPicPr>
            <a:picLocks noChangeAspect="1"/>
          </p:cNvPicPr>
          <p:nvPr/>
        </p:nvPicPr>
        <p:blipFill>
          <a:blip r:embed="rId3"/>
          <a:srcRect/>
          <a:stretch>
            <a:fillRect/>
          </a:stretch>
        </p:blipFill>
        <p:spPr bwMode="auto">
          <a:xfrm>
            <a:off x="336550" y="1651000"/>
            <a:ext cx="3111500" cy="4141788"/>
          </a:xfrm>
          <a:prstGeom prst="rect">
            <a:avLst/>
          </a:prstGeom>
          <a:noFill/>
          <a:ln w="9525">
            <a:noFill/>
            <a:miter lim="800000"/>
            <a:headEnd/>
            <a:tailEnd/>
          </a:ln>
        </p:spPr>
      </p:pic>
      <p:pic>
        <p:nvPicPr>
          <p:cNvPr id="128006" name="Picture 9"/>
          <p:cNvPicPr>
            <a:picLocks noChangeAspect="1" noChangeArrowheads="1"/>
          </p:cNvPicPr>
          <p:nvPr/>
        </p:nvPicPr>
        <p:blipFill>
          <a:blip r:embed="rId4"/>
          <a:srcRect t="29619"/>
          <a:stretch>
            <a:fillRect/>
          </a:stretch>
        </p:blipFill>
        <p:spPr bwMode="auto">
          <a:xfrm>
            <a:off x="7421563" y="225425"/>
            <a:ext cx="1665287" cy="7762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914400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Islamic and LDS</a:t>
            </a:r>
          </a:p>
        </p:txBody>
      </p:sp>
      <p:sp>
        <p:nvSpPr>
          <p:cNvPr id="130052" name="Rectangle 3"/>
          <p:cNvSpPr txBox="1">
            <a:spLocks noChangeArrowheads="1"/>
          </p:cNvSpPr>
          <p:nvPr/>
        </p:nvSpPr>
        <p:spPr bwMode="auto">
          <a:xfrm>
            <a:off x="3640138" y="1154113"/>
            <a:ext cx="5503862" cy="5619750"/>
          </a:xfrm>
          <a:prstGeom prst="rect">
            <a:avLst/>
          </a:prstGeom>
          <a:noFill/>
          <a:ln w="9525">
            <a:noFill/>
            <a:miter lim="800000"/>
            <a:headEnd/>
            <a:tailEnd/>
          </a:ln>
        </p:spPr>
        <p:txBody>
          <a:bodyPr>
            <a:prstTxWarp prst="textNoShape">
              <a:avLst/>
            </a:prstTxWarp>
          </a:bodyPr>
          <a:lstStyle/>
          <a:p>
            <a:r>
              <a:rPr lang="en-US" sz="3200" dirty="0">
                <a:solidFill>
                  <a:srgbClr val="000000"/>
                </a:solidFill>
                <a:latin typeface="Verdana" charset="0"/>
              </a:rPr>
              <a:t>3 Nephi 20:30-34 (cont.)</a:t>
            </a:r>
          </a:p>
          <a:p>
            <a:pPr lvl="1"/>
            <a:r>
              <a:rPr lang="en-US" sz="3200" dirty="0">
                <a:solidFill>
                  <a:srgbClr val="000000"/>
                </a:solidFill>
                <a:latin typeface="Verdana" charset="0"/>
              </a:rPr>
              <a:t>...</a:t>
            </a:r>
            <a:r>
              <a:rPr lang="en-US" sz="3200" b="1" dirty="0">
                <a:solidFill>
                  <a:srgbClr val="000000"/>
                </a:solidFill>
                <a:latin typeface="Verdana" charset="0"/>
              </a:rPr>
              <a:t>Then</a:t>
            </a:r>
            <a:r>
              <a:rPr lang="en-US" sz="3200" dirty="0">
                <a:solidFill>
                  <a:srgbClr val="000000"/>
                </a:solidFill>
                <a:latin typeface="Verdana" charset="0"/>
              </a:rPr>
              <a:t> will the Father gather them together again, and </a:t>
            </a:r>
            <a:r>
              <a:rPr lang="en-US" sz="3200" b="1" dirty="0">
                <a:solidFill>
                  <a:srgbClr val="000000"/>
                </a:solidFill>
                <a:latin typeface="Verdana" charset="0"/>
              </a:rPr>
              <a:t>give unto them Jerusalem for the land of their inheritance</a:t>
            </a:r>
            <a:r>
              <a:rPr lang="en-US" sz="2800" b="1" dirty="0">
                <a:solidFill>
                  <a:srgbClr val="000000"/>
                </a:solidFill>
                <a:latin typeface="Verdana" charset="0"/>
              </a:rPr>
              <a:t>.</a:t>
            </a:r>
          </a:p>
        </p:txBody>
      </p:sp>
      <p:pic>
        <p:nvPicPr>
          <p:cNvPr id="130053" name="Picture 1"/>
          <p:cNvPicPr>
            <a:picLocks noChangeAspect="1"/>
          </p:cNvPicPr>
          <p:nvPr/>
        </p:nvPicPr>
        <p:blipFill>
          <a:blip r:embed="rId3"/>
          <a:srcRect/>
          <a:stretch>
            <a:fillRect/>
          </a:stretch>
        </p:blipFill>
        <p:spPr bwMode="auto">
          <a:xfrm>
            <a:off x="184150" y="2122488"/>
            <a:ext cx="3836988" cy="2509837"/>
          </a:xfrm>
          <a:prstGeom prst="rect">
            <a:avLst/>
          </a:prstGeom>
          <a:noFill/>
          <a:ln w="9525">
            <a:noFill/>
            <a:miter lim="800000"/>
            <a:headEnd/>
            <a:tailEnd/>
          </a:ln>
        </p:spPr>
      </p:pic>
      <p:pic>
        <p:nvPicPr>
          <p:cNvPr id="130054" name="Picture 9"/>
          <p:cNvPicPr>
            <a:picLocks noChangeAspect="1" noChangeArrowheads="1"/>
          </p:cNvPicPr>
          <p:nvPr/>
        </p:nvPicPr>
        <p:blipFill>
          <a:blip r:embed="rId4"/>
          <a:srcRect t="29619"/>
          <a:stretch>
            <a:fillRect/>
          </a:stretch>
        </p:blipFill>
        <p:spPr bwMode="auto">
          <a:xfrm>
            <a:off x="7421563" y="225425"/>
            <a:ext cx="1665287" cy="7762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914400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Islamic and LDS</a:t>
            </a:r>
          </a:p>
        </p:txBody>
      </p:sp>
      <p:sp>
        <p:nvSpPr>
          <p:cNvPr id="132100" name="Rectangle 3"/>
          <p:cNvSpPr txBox="1">
            <a:spLocks noChangeArrowheads="1"/>
          </p:cNvSpPr>
          <p:nvPr/>
        </p:nvSpPr>
        <p:spPr bwMode="auto">
          <a:xfrm>
            <a:off x="4402138" y="1778000"/>
            <a:ext cx="4741862" cy="4995863"/>
          </a:xfrm>
          <a:prstGeom prst="rect">
            <a:avLst/>
          </a:prstGeom>
          <a:noFill/>
          <a:ln w="9525">
            <a:noFill/>
            <a:miter lim="800000"/>
            <a:headEnd/>
            <a:tailEnd/>
          </a:ln>
        </p:spPr>
        <p:txBody>
          <a:bodyPr>
            <a:prstTxWarp prst="textNoShape">
              <a:avLst/>
            </a:prstTxWarp>
          </a:bodyPr>
          <a:lstStyle/>
          <a:p>
            <a:r>
              <a:rPr lang="en-US" sz="3200">
                <a:solidFill>
                  <a:srgbClr val="0000FF"/>
                </a:solidFill>
                <a:latin typeface="Verdana" charset="0"/>
              </a:rPr>
              <a:t>What would have been different if the returning Jews had waited until they had accepted Christ as outlined in the Book of Mormon?</a:t>
            </a:r>
          </a:p>
        </p:txBody>
      </p:sp>
      <p:pic>
        <p:nvPicPr>
          <p:cNvPr id="132101" name="Picture 1"/>
          <p:cNvPicPr>
            <a:picLocks noChangeAspect="1"/>
          </p:cNvPicPr>
          <p:nvPr/>
        </p:nvPicPr>
        <p:blipFill>
          <a:blip r:embed="rId3"/>
          <a:srcRect/>
          <a:stretch>
            <a:fillRect/>
          </a:stretch>
        </p:blipFill>
        <p:spPr bwMode="auto">
          <a:xfrm>
            <a:off x="184150" y="2122488"/>
            <a:ext cx="3836988" cy="2509837"/>
          </a:xfrm>
          <a:prstGeom prst="rect">
            <a:avLst/>
          </a:prstGeom>
          <a:noFill/>
          <a:ln w="9525">
            <a:noFill/>
            <a:miter lim="800000"/>
            <a:headEnd/>
            <a:tailEnd/>
          </a:ln>
        </p:spPr>
      </p:pic>
      <p:pic>
        <p:nvPicPr>
          <p:cNvPr id="132102" name="Picture 9"/>
          <p:cNvPicPr>
            <a:picLocks noChangeAspect="1" noChangeArrowheads="1"/>
          </p:cNvPicPr>
          <p:nvPr/>
        </p:nvPicPr>
        <p:blipFill>
          <a:blip r:embed="rId4"/>
          <a:srcRect t="29619"/>
          <a:stretch>
            <a:fillRect/>
          </a:stretch>
        </p:blipFill>
        <p:spPr bwMode="auto">
          <a:xfrm>
            <a:off x="7421563" y="225425"/>
            <a:ext cx="1665287" cy="7762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914400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History – Today</a:t>
            </a:r>
          </a:p>
        </p:txBody>
      </p:sp>
      <p:sp>
        <p:nvSpPr>
          <p:cNvPr id="9" name="Rectangle 3"/>
          <p:cNvSpPr txBox="1">
            <a:spLocks noChangeArrowheads="1"/>
          </p:cNvSpPr>
          <p:nvPr/>
        </p:nvSpPr>
        <p:spPr bwMode="auto">
          <a:xfrm>
            <a:off x="536575" y="1312863"/>
            <a:ext cx="8229600" cy="3575050"/>
          </a:xfrm>
          <a:prstGeom prst="rect">
            <a:avLst/>
          </a:prstGeom>
          <a:noFill/>
          <a:ln w="9525">
            <a:noFill/>
            <a:miter lim="800000"/>
            <a:headEnd/>
            <a:tailEnd/>
          </a:ln>
        </p:spPr>
        <p:txBody>
          <a:bodyPr/>
          <a:lstStyle/>
          <a:p>
            <a:pPr>
              <a:spcBef>
                <a:spcPct val="20000"/>
              </a:spcBef>
              <a:defRPr/>
            </a:pPr>
            <a:r>
              <a:rPr lang="en-US" sz="2800" kern="0" dirty="0">
                <a:latin typeface="Georgia" pitchFamily="18" charset="0"/>
              </a:rPr>
              <a:t>With such a rich heritage, why aren't Muslims playing major role in culture today?</a:t>
            </a:r>
          </a:p>
          <a:p>
            <a:pPr lvl="1">
              <a:spcBef>
                <a:spcPct val="20000"/>
              </a:spcBef>
              <a:defRPr/>
            </a:pPr>
            <a:r>
              <a:rPr lang="en-US" sz="2400" kern="0" dirty="0">
                <a:latin typeface="Georgia" pitchFamily="18" charset="0"/>
                <a:cs typeface="+mn-cs"/>
              </a:rPr>
              <a:t>Case 1:  They are but we are not aware of it.</a:t>
            </a:r>
          </a:p>
          <a:p>
            <a:pPr lvl="1">
              <a:spcBef>
                <a:spcPct val="20000"/>
              </a:spcBef>
              <a:defRPr/>
            </a:pPr>
            <a:r>
              <a:rPr lang="en-US" sz="2400" kern="0" dirty="0">
                <a:latin typeface="Georgia" pitchFamily="18" charset="0"/>
                <a:cs typeface="+mn-cs"/>
              </a:rPr>
              <a:t>Case 2: Muslims have different values. </a:t>
            </a:r>
          </a:p>
          <a:p>
            <a:pPr lvl="1">
              <a:spcBef>
                <a:spcPct val="20000"/>
              </a:spcBef>
              <a:defRPr/>
            </a:pPr>
            <a:r>
              <a:rPr lang="en-US" sz="2400" kern="0" dirty="0">
                <a:latin typeface="Georgia" pitchFamily="18" charset="0"/>
                <a:cs typeface="+mn-cs"/>
              </a:rPr>
              <a:t>Case 3: Domination by Turks and others.</a:t>
            </a:r>
          </a:p>
          <a:p>
            <a:pPr lvl="1">
              <a:spcBef>
                <a:spcPct val="20000"/>
              </a:spcBef>
              <a:defRPr/>
            </a:pPr>
            <a:r>
              <a:rPr lang="en-US" sz="2400" kern="0" dirty="0">
                <a:latin typeface="Georgia" pitchFamily="18" charset="0"/>
                <a:cs typeface="+mn-cs"/>
              </a:rPr>
              <a:t>Case 4: Muslims </a:t>
            </a:r>
            <a:r>
              <a:rPr lang="en-US" sz="2400" kern="0" dirty="0" smtClean="0">
                <a:latin typeface="Georgia" pitchFamily="18" charset="0"/>
                <a:cs typeface="+mn-cs"/>
              </a:rPr>
              <a:t>missed the </a:t>
            </a:r>
            <a:r>
              <a:rPr lang="en-US" sz="2400" kern="0" dirty="0">
                <a:latin typeface="Georgia" pitchFamily="18" charset="0"/>
                <a:cs typeface="+mn-cs"/>
              </a:rPr>
              <a:t>Enlightenment and </a:t>
            </a:r>
            <a:r>
              <a:rPr lang="en-US" sz="2400" kern="0" dirty="0" smtClean="0">
                <a:latin typeface="Georgia" pitchFamily="18" charset="0"/>
                <a:cs typeface="+mn-cs"/>
              </a:rPr>
              <a:t>the Industrial </a:t>
            </a:r>
            <a:r>
              <a:rPr lang="en-US" sz="2400" kern="0" dirty="0">
                <a:latin typeface="Georgia" pitchFamily="18" charset="0"/>
                <a:cs typeface="+mn-cs"/>
              </a:rPr>
              <a:t>Revolution.</a:t>
            </a:r>
          </a:p>
        </p:txBody>
      </p:sp>
      <p:pic>
        <p:nvPicPr>
          <p:cNvPr id="11" name="Picture 10" descr="alhambra 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6625" y="4845050"/>
            <a:ext cx="2576513" cy="17208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Saladin_and_Guy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28988" y="4635500"/>
            <a:ext cx="2506662" cy="19462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Women_of_Afghanistan WM.jpg"/>
          <p:cNvPicPr>
            <a:picLocks noChangeAspect="1"/>
          </p:cNvPicPr>
          <p:nvPr/>
        </p:nvPicPr>
        <p:blipFill>
          <a:blip r:embed="rId5">
            <a:extLst>
              <a:ext uri="{28A0092B-C50C-407E-A947-70E740481C1C}">
                <a14:useLocalDpi xmlns:a14="http://schemas.microsoft.com/office/drawing/2010/main" val="0"/>
              </a:ext>
            </a:extLst>
          </a:blip>
          <a:srcRect l="1160" t="1334" r="1514" b="2592"/>
          <a:stretch>
            <a:fillRect/>
          </a:stretch>
        </p:blipFill>
        <p:spPr bwMode="auto">
          <a:xfrm>
            <a:off x="609600" y="4872038"/>
            <a:ext cx="2581275" cy="17049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Mahomet W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16813" y="1978025"/>
            <a:ext cx="1100137" cy="13747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3" name="Picture 9"/>
          <p:cNvPicPr>
            <a:picLocks noChangeAspect="1" noChangeArrowheads="1"/>
          </p:cNvPicPr>
          <p:nvPr/>
        </p:nvPicPr>
        <p:blipFill>
          <a:blip r:embed="rId7"/>
          <a:srcRect t="29619"/>
          <a:stretch>
            <a:fillRect/>
          </a:stretch>
        </p:blipFill>
        <p:spPr bwMode="auto">
          <a:xfrm>
            <a:off x="7421563" y="225425"/>
            <a:ext cx="1665287" cy="7762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43585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Bringing Peace to the Middle East</a:t>
            </a:r>
          </a:p>
        </p:txBody>
      </p:sp>
      <p:pic>
        <p:nvPicPr>
          <p:cNvPr id="136196"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3" name="Content Placeholder 2"/>
          <p:cNvSpPr>
            <a:spLocks noGrp="1"/>
          </p:cNvSpPr>
          <p:nvPr>
            <p:ph idx="1"/>
          </p:nvPr>
        </p:nvSpPr>
        <p:spPr>
          <a:xfrm>
            <a:off x="254000" y="1149350"/>
            <a:ext cx="8763000" cy="4525963"/>
          </a:xfrm>
        </p:spPr>
        <p:txBody>
          <a:bodyPr/>
          <a:lstStyle/>
          <a:p>
            <a:pPr eaLnBrk="1" hangingPunct="1"/>
            <a:r>
              <a:rPr lang="en-US" dirty="0">
                <a:solidFill>
                  <a:srgbClr val="008000"/>
                </a:solidFill>
              </a:rPr>
              <a:t>Recognize that Israel must take the first step because they have the power (US pressure)</a:t>
            </a:r>
          </a:p>
          <a:p>
            <a:pPr lvl="1" eaLnBrk="1" hangingPunct="1"/>
            <a:r>
              <a:rPr lang="en-US" dirty="0">
                <a:solidFill>
                  <a:srgbClr val="FF0000"/>
                </a:solidFill>
              </a:rPr>
              <a:t>Step 1: Establish Palestine as a sovereign country</a:t>
            </a:r>
          </a:p>
          <a:p>
            <a:pPr lvl="2" eaLnBrk="1" hangingPunct="1"/>
            <a:r>
              <a:rPr lang="en-US" dirty="0" smtClean="0">
                <a:ea typeface="ＭＳ Ｐゴシック" charset="-128"/>
              </a:rPr>
              <a:t>Moderate Israelis will have to step forward to reduce influence of radical parties</a:t>
            </a:r>
          </a:p>
          <a:p>
            <a:pPr lvl="2" eaLnBrk="1" hangingPunct="1"/>
            <a:r>
              <a:rPr lang="en-US" dirty="0" smtClean="0">
                <a:ea typeface="ＭＳ Ｐゴシック" charset="-128"/>
              </a:rPr>
              <a:t>Arabs </a:t>
            </a:r>
            <a:r>
              <a:rPr lang="en-US" dirty="0">
                <a:ea typeface="ＭＳ Ｐゴシック" charset="-128"/>
              </a:rPr>
              <a:t>need to recognize real situation</a:t>
            </a:r>
          </a:p>
          <a:p>
            <a:pPr lvl="2" eaLnBrk="1" hangingPunct="1"/>
            <a:endParaRPr lang="en-US" dirty="0">
              <a:ea typeface="ＭＳ Ｐゴシック" charset="-128"/>
            </a:endParaRPr>
          </a:p>
        </p:txBody>
      </p:sp>
      <p:pic>
        <p:nvPicPr>
          <p:cNvPr id="15" name="Picture 14"/>
          <p:cNvPicPr>
            <a:picLocks noChangeAspect="1" noChangeArrowheads="1"/>
          </p:cNvPicPr>
          <p:nvPr/>
        </p:nvPicPr>
        <p:blipFill>
          <a:blip r:embed="rId4"/>
          <a:srcRect/>
          <a:stretch>
            <a:fillRect/>
          </a:stretch>
        </p:blipFill>
        <p:spPr bwMode="auto">
          <a:xfrm>
            <a:off x="1150938" y="4633913"/>
            <a:ext cx="2971800" cy="2017712"/>
          </a:xfrm>
          <a:prstGeom prst="rect">
            <a:avLst/>
          </a:prstGeom>
          <a:noFill/>
          <a:ln w="9525">
            <a:noFill/>
            <a:miter lim="800000"/>
            <a:headEnd/>
            <a:tailEnd/>
          </a:ln>
        </p:spPr>
      </p:pic>
      <p:pic>
        <p:nvPicPr>
          <p:cNvPr id="20" name="Picture 19"/>
          <p:cNvPicPr>
            <a:picLocks noChangeAspect="1"/>
          </p:cNvPicPr>
          <p:nvPr/>
        </p:nvPicPr>
        <p:blipFill>
          <a:blip r:embed="rId5"/>
          <a:srcRect t="13783" b="14853"/>
          <a:stretch>
            <a:fillRect/>
          </a:stretch>
        </p:blipFill>
        <p:spPr bwMode="auto">
          <a:xfrm>
            <a:off x="4487863" y="4416425"/>
            <a:ext cx="4289425" cy="22574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Know Your Customers</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bwMode="auto">
          <a:xfrm>
            <a:off x="4184650" y="1447799"/>
            <a:ext cx="4800600" cy="4735471"/>
          </a:xfrm>
          <a:prstGeom prst="rect">
            <a:avLst/>
          </a:prstGeom>
          <a:noFill/>
          <a:ln w="9525">
            <a:noFill/>
            <a:miter lim="800000"/>
            <a:headEnd/>
            <a:tailEnd/>
          </a:ln>
        </p:spPr>
        <p:txBody>
          <a:bodyPr>
            <a:prstTxWarp prst="textNoShape">
              <a:avLst/>
            </a:prstTxWarp>
          </a:bodyPr>
          <a:lstStyle/>
          <a:p>
            <a:r>
              <a:rPr lang="en-US" sz="2800" dirty="0">
                <a:latin typeface="+mn-lt"/>
              </a:rPr>
              <a:t>The salesman explained</a:t>
            </a:r>
            <a:r>
              <a:rPr lang="en-US" sz="2800" dirty="0">
                <a:latin typeface="Georgia" charset="0"/>
              </a:rPr>
              <a:t>: </a:t>
            </a:r>
          </a:p>
          <a:p>
            <a:endParaRPr lang="en-US" sz="800" dirty="0">
              <a:latin typeface="Georgia" charset="0"/>
            </a:endParaRPr>
          </a:p>
          <a:p>
            <a:r>
              <a:rPr lang="en-US" sz="2800" dirty="0" smtClean="0">
                <a:latin typeface="Georgia" charset="0"/>
              </a:rPr>
              <a:t>“When </a:t>
            </a:r>
            <a:r>
              <a:rPr lang="en-US" sz="2800" dirty="0">
                <a:latin typeface="Georgia" charset="0"/>
              </a:rPr>
              <a:t>I got posted in the Middle East, I was very confident that I would make a good sales pitch as cola is virtually unknown there. But, I had a problem. I didn't speak Arabic. So, I planned to convey the message through three posters . . . </a:t>
            </a:r>
            <a:br>
              <a:rPr lang="en-US" sz="2800" dirty="0">
                <a:latin typeface="Georgia" charset="0"/>
              </a:rPr>
            </a:br>
            <a:endParaRPr lang="en-US" sz="2800" dirty="0">
              <a:latin typeface="Georgia" charset="0"/>
              <a:ea typeface="Arial" charset="0"/>
              <a:cs typeface="Arial" charset="0"/>
            </a:endParaRPr>
          </a:p>
        </p:txBody>
      </p:sp>
      <p:pic>
        <p:nvPicPr>
          <p:cNvPr id="21508" name="Picture 4" descr="man suitcase CA.png"/>
          <p:cNvPicPr>
            <a:picLocks noChangeAspect="1"/>
          </p:cNvPicPr>
          <p:nvPr/>
        </p:nvPicPr>
        <p:blipFill>
          <a:blip r:embed="rId3"/>
          <a:srcRect/>
          <a:stretch>
            <a:fillRect/>
          </a:stretch>
        </p:blipFill>
        <p:spPr bwMode="auto">
          <a:xfrm>
            <a:off x="533400" y="1828800"/>
            <a:ext cx="3224213" cy="3832225"/>
          </a:xfrm>
          <a:prstGeom prst="rect">
            <a:avLst/>
          </a:prstGeom>
          <a:noFill/>
          <a:ln w="9525">
            <a:noFill/>
            <a:miter lim="800000"/>
            <a:headEnd/>
            <a:tailEnd/>
          </a:ln>
        </p:spPr>
      </p:pic>
      <p:pic>
        <p:nvPicPr>
          <p:cNvPr id="21509" name="Picture 5" descr="cola CA.jpg"/>
          <p:cNvPicPr>
            <a:picLocks noChangeAspect="1"/>
          </p:cNvPicPr>
          <p:nvPr/>
        </p:nvPicPr>
        <p:blipFill>
          <a:blip r:embed="rId4"/>
          <a:srcRect/>
          <a:stretch>
            <a:fillRect/>
          </a:stretch>
        </p:blipFill>
        <p:spPr bwMode="auto">
          <a:xfrm rot="1404283">
            <a:off x="3559175" y="3929063"/>
            <a:ext cx="438150" cy="814387"/>
          </a:xfrm>
          <a:prstGeom prst="rect">
            <a:avLst/>
          </a:prstGeom>
          <a:noFill/>
          <a:ln w="9525">
            <a:noFill/>
            <a:miter lim="800000"/>
            <a:headEnd/>
            <a:tailEnd/>
          </a:ln>
        </p:spPr>
      </p:pic>
      <p:pic>
        <p:nvPicPr>
          <p:cNvPr id="21510" name="Picture 9"/>
          <p:cNvPicPr>
            <a:picLocks noChangeAspect="1" noChangeArrowheads="1"/>
          </p:cNvPicPr>
          <p:nvPr/>
        </p:nvPicPr>
        <p:blipFill>
          <a:blip r:embed="rId5"/>
          <a:srcRect t="29619"/>
          <a:stretch>
            <a:fillRect/>
          </a:stretch>
        </p:blipFill>
        <p:spPr bwMode="auto">
          <a:xfrm>
            <a:off x="7462838" y="268288"/>
            <a:ext cx="1666875" cy="7762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43585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Bringing Peace to the Middle East</a:t>
            </a:r>
          </a:p>
        </p:txBody>
      </p:sp>
      <p:pic>
        <p:nvPicPr>
          <p:cNvPr id="138244"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3" name="Content Placeholder 2"/>
          <p:cNvSpPr>
            <a:spLocks noGrp="1"/>
          </p:cNvSpPr>
          <p:nvPr>
            <p:ph idx="1"/>
          </p:nvPr>
        </p:nvSpPr>
        <p:spPr>
          <a:xfrm>
            <a:off x="254000" y="1149350"/>
            <a:ext cx="8763000" cy="3408363"/>
          </a:xfrm>
        </p:spPr>
        <p:txBody>
          <a:bodyPr/>
          <a:lstStyle/>
          <a:p>
            <a:pPr eaLnBrk="1" hangingPunct="1"/>
            <a:r>
              <a:rPr lang="en-US" dirty="0">
                <a:solidFill>
                  <a:srgbClr val="008000"/>
                </a:solidFill>
              </a:rPr>
              <a:t>Recognize that terrorism can only be controlled by pressure from moderate Arabs</a:t>
            </a:r>
          </a:p>
          <a:p>
            <a:pPr lvl="1" eaLnBrk="1" hangingPunct="1"/>
            <a:r>
              <a:rPr lang="en-US" dirty="0">
                <a:solidFill>
                  <a:srgbClr val="FF0000"/>
                </a:solidFill>
              </a:rPr>
              <a:t>Step 2: US and Israel support moderate Arab states as a model for Palestinians (and others)</a:t>
            </a:r>
          </a:p>
          <a:p>
            <a:pPr lvl="2" eaLnBrk="1" hangingPunct="1"/>
            <a:r>
              <a:rPr lang="en-US" dirty="0" smtClean="0">
                <a:ea typeface="ＭＳ Ｐゴシック" charset="-128"/>
              </a:rPr>
              <a:t>Fatah </a:t>
            </a:r>
            <a:r>
              <a:rPr lang="en-US" dirty="0">
                <a:ea typeface="ＭＳ Ｐゴシック" charset="-128"/>
              </a:rPr>
              <a:t>and Hamas rivalry/</a:t>
            </a:r>
            <a:r>
              <a:rPr lang="en-US" dirty="0" smtClean="0">
                <a:ea typeface="ＭＳ Ｐゴシック" charset="-128"/>
              </a:rPr>
              <a:t>fighting must be </a:t>
            </a:r>
            <a:r>
              <a:rPr lang="en-US" dirty="0">
                <a:ea typeface="ＭＳ Ｐゴシック" charset="-128"/>
              </a:rPr>
              <a:t>internally </a:t>
            </a:r>
            <a:r>
              <a:rPr lang="en-US" dirty="0" smtClean="0">
                <a:ea typeface="ＭＳ Ｐゴシック" charset="-128"/>
              </a:rPr>
              <a:t>controlled</a:t>
            </a:r>
            <a:endParaRPr lang="en-US" dirty="0">
              <a:ea typeface="ＭＳ Ｐゴシック" charset="-128"/>
            </a:endParaRPr>
          </a:p>
        </p:txBody>
      </p:sp>
      <p:pic>
        <p:nvPicPr>
          <p:cNvPr id="9" name="Picture 2"/>
          <p:cNvPicPr>
            <a:picLocks noChangeAspect="1" noChangeArrowheads="1"/>
          </p:cNvPicPr>
          <p:nvPr/>
        </p:nvPicPr>
        <p:blipFill>
          <a:blip r:embed="rId4"/>
          <a:srcRect/>
          <a:stretch>
            <a:fillRect/>
          </a:stretch>
        </p:blipFill>
        <p:spPr bwMode="auto">
          <a:xfrm>
            <a:off x="1219200" y="4876800"/>
            <a:ext cx="2490788" cy="1668463"/>
          </a:xfrm>
          <a:prstGeom prst="rect">
            <a:avLst/>
          </a:prstGeom>
          <a:noFill/>
          <a:ln w="9525">
            <a:noFill/>
            <a:miter lim="800000"/>
            <a:headEnd/>
            <a:tailEnd/>
          </a:ln>
        </p:spPr>
      </p:pic>
      <p:pic>
        <p:nvPicPr>
          <p:cNvPr id="10" name="Picture 5"/>
          <p:cNvPicPr>
            <a:picLocks noChangeAspect="1" noChangeArrowheads="1"/>
          </p:cNvPicPr>
          <p:nvPr/>
        </p:nvPicPr>
        <p:blipFill>
          <a:blip r:embed="rId5"/>
          <a:srcRect/>
          <a:stretch>
            <a:fillRect/>
          </a:stretch>
        </p:blipFill>
        <p:spPr bwMode="auto">
          <a:xfrm>
            <a:off x="4800600" y="4953000"/>
            <a:ext cx="2428875" cy="1666875"/>
          </a:xfrm>
          <a:prstGeom prst="rect">
            <a:avLst/>
          </a:prstGeom>
          <a:noFill/>
          <a:ln w="9525">
            <a:noFill/>
            <a:miter lim="800000"/>
            <a:headEnd/>
            <a:tailEnd/>
          </a:ln>
        </p:spPr>
      </p:pic>
      <p:pic>
        <p:nvPicPr>
          <p:cNvPr id="11" name="Picture 2"/>
          <p:cNvPicPr>
            <a:picLocks noChangeAspect="1" noChangeArrowheads="1"/>
          </p:cNvPicPr>
          <p:nvPr/>
        </p:nvPicPr>
        <p:blipFill>
          <a:blip r:embed="rId6"/>
          <a:srcRect/>
          <a:stretch>
            <a:fillRect/>
          </a:stretch>
        </p:blipFill>
        <p:spPr bwMode="auto">
          <a:xfrm>
            <a:off x="7467600" y="4953000"/>
            <a:ext cx="1204913" cy="1676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43585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Bringing Peace to the Middle East</a:t>
            </a:r>
          </a:p>
        </p:txBody>
      </p:sp>
      <p:pic>
        <p:nvPicPr>
          <p:cNvPr id="140292"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3" name="Content Placeholder 2"/>
          <p:cNvSpPr>
            <a:spLocks noGrp="1"/>
          </p:cNvSpPr>
          <p:nvPr>
            <p:ph idx="1"/>
          </p:nvPr>
        </p:nvSpPr>
        <p:spPr>
          <a:xfrm>
            <a:off x="254000" y="1149350"/>
            <a:ext cx="8763000" cy="4508500"/>
          </a:xfrm>
        </p:spPr>
        <p:txBody>
          <a:bodyPr/>
          <a:lstStyle/>
          <a:p>
            <a:pPr eaLnBrk="1" hangingPunct="1"/>
            <a:r>
              <a:rPr lang="en-US" dirty="0" smtClean="0">
                <a:solidFill>
                  <a:srgbClr val="008000"/>
                </a:solidFill>
              </a:rPr>
              <a:t>Israelis must </a:t>
            </a:r>
            <a:r>
              <a:rPr lang="en-US" dirty="0">
                <a:solidFill>
                  <a:srgbClr val="008000"/>
                </a:solidFill>
              </a:rPr>
              <a:t>recognize that peace comes from politics and fairness (not bullying) </a:t>
            </a:r>
          </a:p>
          <a:p>
            <a:pPr lvl="1" eaLnBrk="1" hangingPunct="1"/>
            <a:r>
              <a:rPr lang="en-US" dirty="0">
                <a:solidFill>
                  <a:srgbClr val="FF0000"/>
                </a:solidFill>
              </a:rPr>
              <a:t>Step 3: </a:t>
            </a:r>
            <a:r>
              <a:rPr lang="en-US" dirty="0" smtClean="0">
                <a:solidFill>
                  <a:srgbClr val="FF0000"/>
                </a:solidFill>
              </a:rPr>
              <a:t>Israelis </a:t>
            </a:r>
            <a:r>
              <a:rPr lang="en-US" dirty="0">
                <a:solidFill>
                  <a:srgbClr val="FF0000"/>
                </a:solidFill>
              </a:rPr>
              <a:t>stop actions that inflame</a:t>
            </a:r>
          </a:p>
          <a:p>
            <a:pPr lvl="2" eaLnBrk="1" hangingPunct="1"/>
            <a:r>
              <a:rPr lang="en-US" dirty="0">
                <a:ea typeface="ＭＳ Ｐゴシック" charset="-128"/>
              </a:rPr>
              <a:t>Brutality in responses to terrorism</a:t>
            </a:r>
          </a:p>
          <a:p>
            <a:pPr lvl="2" eaLnBrk="1" hangingPunct="1"/>
            <a:r>
              <a:rPr lang="en-US" dirty="0">
                <a:ea typeface="ＭＳ Ｐゴシック" charset="-128"/>
              </a:rPr>
              <a:t>Destruction of homes and delays in building permits</a:t>
            </a:r>
          </a:p>
          <a:p>
            <a:pPr lvl="2" eaLnBrk="1" hangingPunct="1"/>
            <a:r>
              <a:rPr lang="en-US" dirty="0">
                <a:ea typeface="ＭＳ Ｐゴシック" charset="-128"/>
              </a:rPr>
              <a:t>Economic subjugation</a:t>
            </a:r>
          </a:p>
          <a:p>
            <a:pPr lvl="2" eaLnBrk="1" hangingPunct="1"/>
            <a:r>
              <a:rPr lang="en-US" dirty="0">
                <a:ea typeface="ＭＳ Ｐゴシック" charset="-128"/>
              </a:rPr>
              <a:t>Water dominance and other land uses</a:t>
            </a:r>
          </a:p>
          <a:p>
            <a:pPr lvl="2" eaLnBrk="1" hangingPunct="1"/>
            <a:r>
              <a:rPr lang="en-US" dirty="0">
                <a:ea typeface="ＭＳ Ｐゴシック" charset="-128"/>
              </a:rPr>
              <a:t>Settlements in Palestinian areas</a:t>
            </a:r>
          </a:p>
          <a:p>
            <a:pPr lvl="2" eaLnBrk="1" hangingPunct="1"/>
            <a:r>
              <a:rPr lang="en-US" dirty="0">
                <a:ea typeface="ＭＳ Ｐゴシック" charset="-128"/>
              </a:rPr>
              <a:t>Refusal to let refugees return (to Palestinian areas)</a:t>
            </a:r>
          </a:p>
          <a:p>
            <a:pPr eaLnBrk="1" hangingPunct="1"/>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43585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Bringing Peace to the Middle East</a:t>
            </a:r>
          </a:p>
        </p:txBody>
      </p:sp>
      <p:pic>
        <p:nvPicPr>
          <p:cNvPr id="142340"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3" name="Content Placeholder 2"/>
          <p:cNvSpPr>
            <a:spLocks noGrp="1"/>
          </p:cNvSpPr>
          <p:nvPr>
            <p:ph idx="1"/>
          </p:nvPr>
        </p:nvSpPr>
        <p:spPr>
          <a:xfrm>
            <a:off x="254000" y="1149349"/>
            <a:ext cx="8763000" cy="5414135"/>
          </a:xfrm>
        </p:spPr>
        <p:txBody>
          <a:bodyPr/>
          <a:lstStyle/>
          <a:p>
            <a:pPr eaLnBrk="1" hangingPunct="1"/>
            <a:r>
              <a:rPr lang="en-US" dirty="0">
                <a:solidFill>
                  <a:srgbClr val="008000"/>
                </a:solidFill>
              </a:rPr>
              <a:t>Palestinians </a:t>
            </a:r>
            <a:r>
              <a:rPr lang="en-US" dirty="0" smtClean="0">
                <a:solidFill>
                  <a:srgbClr val="008000"/>
                </a:solidFill>
              </a:rPr>
              <a:t>must realize </a:t>
            </a:r>
            <a:r>
              <a:rPr lang="en-US" dirty="0">
                <a:solidFill>
                  <a:srgbClr val="008000"/>
                </a:solidFill>
              </a:rPr>
              <a:t>that their actions have brought many of their problems</a:t>
            </a:r>
          </a:p>
          <a:p>
            <a:pPr lvl="1" eaLnBrk="1" hangingPunct="1"/>
            <a:r>
              <a:rPr lang="en-US" dirty="0">
                <a:solidFill>
                  <a:srgbClr val="FF0000"/>
                </a:solidFill>
              </a:rPr>
              <a:t>Step 4: Palestinians stop actions that inflame</a:t>
            </a:r>
          </a:p>
          <a:p>
            <a:pPr lvl="2" eaLnBrk="1" hangingPunct="1"/>
            <a:r>
              <a:rPr lang="en-US" dirty="0">
                <a:ea typeface="ＭＳ Ｐゴシック" charset="-128"/>
              </a:rPr>
              <a:t>Terrorism</a:t>
            </a:r>
          </a:p>
          <a:p>
            <a:pPr lvl="2" eaLnBrk="1" hangingPunct="1"/>
            <a:r>
              <a:rPr lang="en-US" dirty="0">
                <a:ea typeface="ＭＳ Ｐゴシック" charset="-128"/>
              </a:rPr>
              <a:t>Refusal of </a:t>
            </a:r>
            <a:r>
              <a:rPr lang="en-US" dirty="0" smtClean="0">
                <a:ea typeface="ＭＳ Ｐゴシック" charset="-128"/>
              </a:rPr>
              <a:t>majority, media </a:t>
            </a:r>
            <a:r>
              <a:rPr lang="en-US" dirty="0">
                <a:ea typeface="ＭＳ Ｐゴシック" charset="-128"/>
              </a:rPr>
              <a:t>and governments to openly condemn terrorism</a:t>
            </a:r>
          </a:p>
          <a:p>
            <a:pPr lvl="2" eaLnBrk="1" hangingPunct="1"/>
            <a:r>
              <a:rPr lang="en-US" dirty="0">
                <a:ea typeface="ＭＳ Ｐゴシック" charset="-128"/>
              </a:rPr>
              <a:t>Stop involvement of non-Palestinian groups</a:t>
            </a:r>
          </a:p>
          <a:p>
            <a:pPr lvl="3" eaLnBrk="1" hangingPunct="1"/>
            <a:r>
              <a:rPr lang="en-US" dirty="0">
                <a:ea typeface="ＭＳ Ｐゴシック" charset="-128"/>
              </a:rPr>
              <a:t>Al-Qaeda</a:t>
            </a:r>
          </a:p>
          <a:p>
            <a:pPr lvl="3" eaLnBrk="1" hangingPunct="1"/>
            <a:r>
              <a:rPr lang="en-US" dirty="0">
                <a:ea typeface="ＭＳ Ｐゴシック" charset="-128"/>
              </a:rPr>
              <a:t>Hezbollah (Lebanese radicals)</a:t>
            </a:r>
          </a:p>
          <a:p>
            <a:pPr lvl="3" eaLnBrk="1" hangingPunct="1"/>
            <a:r>
              <a:rPr lang="en-US" dirty="0">
                <a:ea typeface="ＭＳ Ｐゴシック" charset="-128"/>
              </a:rPr>
              <a:t>Much of the rest of the Islamic world (Afghanistan, Pakistan, Saudi Arabia, etc.</a:t>
            </a:r>
            <a:r>
              <a:rPr lang="en-US" dirty="0" smtClean="0">
                <a:ea typeface="ＭＳ Ｐゴシック" charset="-128"/>
              </a:rPr>
              <a:t>)</a:t>
            </a:r>
            <a:endParaRPr lang="en-US" dirty="0">
              <a:ea typeface="ＭＳ Ｐゴシック"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43585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Bringing Peace to the Middle East</a:t>
            </a:r>
          </a:p>
        </p:txBody>
      </p:sp>
      <p:pic>
        <p:nvPicPr>
          <p:cNvPr id="144388"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3" name="Content Placeholder 2"/>
          <p:cNvSpPr>
            <a:spLocks noGrp="1"/>
          </p:cNvSpPr>
          <p:nvPr>
            <p:ph idx="1"/>
          </p:nvPr>
        </p:nvSpPr>
        <p:spPr>
          <a:xfrm>
            <a:off x="254000" y="1149350"/>
            <a:ext cx="8763000" cy="5284788"/>
          </a:xfrm>
        </p:spPr>
        <p:txBody>
          <a:bodyPr/>
          <a:lstStyle/>
          <a:p>
            <a:pPr eaLnBrk="1" hangingPunct="1"/>
            <a:r>
              <a:rPr lang="en-US" dirty="0">
                <a:solidFill>
                  <a:srgbClr val="008000"/>
                </a:solidFill>
              </a:rPr>
              <a:t>Recognize that Muslims (especially Arabs) are struggling with prejudice throughout the world and that they will continue to integrate into western countries</a:t>
            </a:r>
          </a:p>
          <a:p>
            <a:pPr lvl="1" eaLnBrk="1" hangingPunct="1"/>
            <a:r>
              <a:rPr lang="en-US" dirty="0">
                <a:solidFill>
                  <a:srgbClr val="FF0000"/>
                </a:solidFill>
              </a:rPr>
              <a:t>Step 5: Relieve </a:t>
            </a:r>
            <a:r>
              <a:rPr lang="en-US" dirty="0" smtClean="0">
                <a:solidFill>
                  <a:srgbClr val="FF0000"/>
                </a:solidFill>
              </a:rPr>
              <a:t>Muslim </a:t>
            </a:r>
            <a:r>
              <a:rPr lang="en-US" dirty="0">
                <a:solidFill>
                  <a:srgbClr val="FF0000"/>
                </a:solidFill>
              </a:rPr>
              <a:t>frustration at current situation in the world by openly giving aid and </a:t>
            </a:r>
            <a:r>
              <a:rPr lang="en-US" dirty="0" smtClean="0">
                <a:solidFill>
                  <a:srgbClr val="FF0000"/>
                </a:solidFill>
              </a:rPr>
              <a:t>respect to Muslim people/nations</a:t>
            </a:r>
            <a:endParaRPr lang="en-US" dirty="0">
              <a:solidFill>
                <a:srgbClr val="FF0000"/>
              </a:solidFill>
            </a:endParaRPr>
          </a:p>
          <a:p>
            <a:pPr lvl="2" eaLnBrk="1" hangingPunct="1"/>
            <a:r>
              <a:rPr lang="en-US" dirty="0">
                <a:ea typeface="ＭＳ Ｐゴシック" charset="-128"/>
              </a:rPr>
              <a:t>Learn more about Islam</a:t>
            </a:r>
          </a:p>
          <a:p>
            <a:pPr lvl="2" eaLnBrk="1" hangingPunct="1"/>
            <a:r>
              <a:rPr lang="en-US" dirty="0">
                <a:ea typeface="ＭＳ Ｐゴシック" charset="-128"/>
              </a:rPr>
              <a:t>Compare to the feelings about Jews before WWII</a:t>
            </a:r>
          </a:p>
          <a:p>
            <a:pPr lvl="2" eaLnBrk="1" hangingPunct="1"/>
            <a:r>
              <a:rPr lang="en-US" dirty="0">
                <a:ea typeface="ＭＳ Ｐゴシック" charset="-128"/>
              </a:rPr>
              <a:t>Respect for Arabic culture and accomplishments</a:t>
            </a:r>
          </a:p>
          <a:p>
            <a:pPr lvl="2" eaLnBrk="1" hangingPunct="1"/>
            <a:r>
              <a:rPr lang="en-US" dirty="0">
                <a:ea typeface="ＭＳ Ｐゴシック" charset="-128"/>
              </a:rPr>
              <a:t>Support for Arabic freedom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43585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Bringing Peace to the Middle East</a:t>
            </a:r>
          </a:p>
        </p:txBody>
      </p:sp>
      <p:pic>
        <p:nvPicPr>
          <p:cNvPr id="146436"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3" name="Content Placeholder 2"/>
          <p:cNvSpPr>
            <a:spLocks noGrp="1"/>
          </p:cNvSpPr>
          <p:nvPr>
            <p:ph idx="1"/>
          </p:nvPr>
        </p:nvSpPr>
        <p:spPr>
          <a:xfrm>
            <a:off x="254000" y="1149350"/>
            <a:ext cx="8763000" cy="5284788"/>
          </a:xfrm>
        </p:spPr>
        <p:txBody>
          <a:bodyPr/>
          <a:lstStyle/>
          <a:p>
            <a:pPr eaLnBrk="1" hangingPunct="1"/>
            <a:r>
              <a:rPr lang="en-US" dirty="0">
                <a:solidFill>
                  <a:srgbClr val="008000"/>
                </a:solidFill>
              </a:rPr>
              <a:t>Recognize that lasting peace requires a change in the emotions and attitudes of both </a:t>
            </a:r>
            <a:r>
              <a:rPr lang="en-US" dirty="0" smtClean="0">
                <a:solidFill>
                  <a:srgbClr val="008000"/>
                </a:solidFill>
              </a:rPr>
              <a:t>Israelis </a:t>
            </a:r>
            <a:r>
              <a:rPr lang="en-US" dirty="0">
                <a:solidFill>
                  <a:srgbClr val="008000"/>
                </a:solidFill>
              </a:rPr>
              <a:t>and Palestinians</a:t>
            </a:r>
          </a:p>
          <a:p>
            <a:pPr lvl="1" eaLnBrk="1" hangingPunct="1"/>
            <a:r>
              <a:rPr lang="en-US" dirty="0">
                <a:solidFill>
                  <a:srgbClr val="FF0000"/>
                </a:solidFill>
              </a:rPr>
              <a:t>Step 6: Initiate programs that change attitudes</a:t>
            </a:r>
          </a:p>
          <a:p>
            <a:pPr lvl="2" eaLnBrk="1" hangingPunct="1"/>
            <a:r>
              <a:rPr lang="en-US" dirty="0">
                <a:ea typeface="ＭＳ Ｐゴシック" charset="-128"/>
              </a:rPr>
              <a:t>Concept: The Armenian Story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43585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Bringing Peace to the Middle East</a:t>
            </a:r>
          </a:p>
        </p:txBody>
      </p:sp>
      <p:pic>
        <p:nvPicPr>
          <p:cNvPr id="148484"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3" name="Content Placeholder 2"/>
          <p:cNvSpPr>
            <a:spLocks noGrp="1"/>
          </p:cNvSpPr>
          <p:nvPr>
            <p:ph idx="1"/>
          </p:nvPr>
        </p:nvSpPr>
        <p:spPr>
          <a:xfrm>
            <a:off x="254000" y="1149350"/>
            <a:ext cx="8763000" cy="5284788"/>
          </a:xfrm>
        </p:spPr>
        <p:txBody>
          <a:bodyPr/>
          <a:lstStyle/>
          <a:p>
            <a:pPr eaLnBrk="1" hangingPunct="1"/>
            <a:r>
              <a:rPr lang="en-US">
                <a:solidFill>
                  <a:srgbClr val="008000"/>
                </a:solidFill>
              </a:rPr>
              <a:t>Armenian Story</a:t>
            </a:r>
          </a:p>
          <a:p>
            <a:pPr eaLnBrk="1" hangingPunct="1"/>
            <a:r>
              <a:rPr lang="en-US"/>
              <a:t>One-third of total Armenian population was killed before and during WWI by the Turks</a:t>
            </a:r>
          </a:p>
          <a:p>
            <a:pPr lvl="1" eaLnBrk="1" hangingPunct="1"/>
            <a:r>
              <a:rPr lang="en-US"/>
              <a:t>Worried about possible cooperation with the Russians (Armenians are Orthodox Christians)</a:t>
            </a:r>
          </a:p>
          <a:p>
            <a:pPr lvl="1" eaLnBrk="1" hangingPunct="1"/>
            <a:r>
              <a:rPr lang="en-US"/>
              <a:t>Turkey still refuses to admit to the killing</a:t>
            </a:r>
          </a:p>
        </p:txBody>
      </p:sp>
      <p:pic>
        <p:nvPicPr>
          <p:cNvPr id="148486" name="Picture 3"/>
          <p:cNvPicPr>
            <a:picLocks noChangeAspect="1"/>
          </p:cNvPicPr>
          <p:nvPr/>
        </p:nvPicPr>
        <p:blipFill>
          <a:blip r:embed="rId4"/>
          <a:srcRect/>
          <a:stretch>
            <a:fillRect/>
          </a:stretch>
        </p:blipFill>
        <p:spPr bwMode="auto">
          <a:xfrm>
            <a:off x="2328863" y="4252913"/>
            <a:ext cx="5211762" cy="26050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43585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Bringing Peace to the Middle East</a:t>
            </a:r>
          </a:p>
        </p:txBody>
      </p:sp>
      <p:pic>
        <p:nvPicPr>
          <p:cNvPr id="150532"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3" name="Content Placeholder 2"/>
          <p:cNvSpPr>
            <a:spLocks noGrp="1"/>
          </p:cNvSpPr>
          <p:nvPr>
            <p:ph idx="1"/>
          </p:nvPr>
        </p:nvSpPr>
        <p:spPr>
          <a:xfrm>
            <a:off x="254000" y="1149350"/>
            <a:ext cx="8763000" cy="5284788"/>
          </a:xfrm>
        </p:spPr>
        <p:txBody>
          <a:bodyPr/>
          <a:lstStyle/>
          <a:p>
            <a:pPr eaLnBrk="1" hangingPunct="1"/>
            <a:r>
              <a:rPr lang="en-US">
                <a:solidFill>
                  <a:srgbClr val="008000"/>
                </a:solidFill>
              </a:rPr>
              <a:t>Armenian Story</a:t>
            </a:r>
          </a:p>
          <a:p>
            <a:pPr eaLnBrk="1" hangingPunct="1">
              <a:buFontTx/>
              <a:buNone/>
            </a:pPr>
            <a:r>
              <a:rPr lang="en-US"/>
              <a:t>"In the course of the Armenian atrocities, a young woman and her brother were pursued down the street by a Turkish soldier, cornered in an angle of the wall, and the brother was slain before his sister’s eyes. She dodged down an alley, leaped a wall, and escaped… </a:t>
            </a:r>
          </a:p>
          <a:p>
            <a:pPr eaLnBrk="1" hangingPunct="1"/>
            <a:endParaRPr lang="en-US">
              <a:solidFill>
                <a:srgbClr val="008000"/>
              </a:solidFill>
            </a:endParaRPr>
          </a:p>
        </p:txBody>
      </p:sp>
      <p:pic>
        <p:nvPicPr>
          <p:cNvPr id="9" name="Picture 3"/>
          <p:cNvPicPr>
            <a:picLocks noChangeAspect="1"/>
          </p:cNvPicPr>
          <p:nvPr/>
        </p:nvPicPr>
        <p:blipFill>
          <a:blip r:embed="rId4"/>
          <a:srcRect/>
          <a:stretch>
            <a:fillRect/>
          </a:stretch>
        </p:blipFill>
        <p:spPr bwMode="auto">
          <a:xfrm>
            <a:off x="4021138" y="4818063"/>
            <a:ext cx="2540000" cy="19002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43585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Bringing Peace to the Middle East</a:t>
            </a:r>
          </a:p>
        </p:txBody>
      </p:sp>
      <p:pic>
        <p:nvPicPr>
          <p:cNvPr id="152580"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3" name="Content Placeholder 2"/>
          <p:cNvSpPr>
            <a:spLocks noGrp="1"/>
          </p:cNvSpPr>
          <p:nvPr>
            <p:ph idx="1"/>
          </p:nvPr>
        </p:nvSpPr>
        <p:spPr>
          <a:xfrm>
            <a:off x="254000" y="1149350"/>
            <a:ext cx="8763000" cy="5284788"/>
          </a:xfrm>
        </p:spPr>
        <p:txBody>
          <a:bodyPr/>
          <a:lstStyle/>
          <a:p>
            <a:pPr eaLnBrk="1" hangingPunct="1"/>
            <a:r>
              <a:rPr lang="en-US">
                <a:solidFill>
                  <a:srgbClr val="008000"/>
                </a:solidFill>
              </a:rPr>
              <a:t>Armenian Story</a:t>
            </a:r>
          </a:p>
          <a:p>
            <a:pPr eaLnBrk="1" hangingPunct="1">
              <a:buFontTx/>
              <a:buNone/>
            </a:pPr>
            <a:r>
              <a:rPr lang="en-US"/>
              <a:t>…Later, being a nurse, she was forced by the Turkish authorities to work in the military hospital. Into her ward was brought, one day, the same Turkish soldier who had slain her brother.  He was very ill. A slight inattention would insure his death…</a:t>
            </a:r>
          </a:p>
          <a:p>
            <a:pPr eaLnBrk="1" hangingPunct="1"/>
            <a:endParaRPr lang="en-US">
              <a:solidFill>
                <a:srgbClr val="008000"/>
              </a:solidFill>
            </a:endParaRPr>
          </a:p>
          <a:p>
            <a:pPr eaLnBrk="1" hangingPunct="1"/>
            <a:endParaRPr lang="en-US">
              <a:solidFill>
                <a:srgbClr val="008000"/>
              </a:solidFill>
            </a:endParaRPr>
          </a:p>
        </p:txBody>
      </p:sp>
      <p:pic>
        <p:nvPicPr>
          <p:cNvPr id="8" name="Picture 7"/>
          <p:cNvPicPr>
            <a:picLocks noChangeAspect="1"/>
          </p:cNvPicPr>
          <p:nvPr/>
        </p:nvPicPr>
        <p:blipFill>
          <a:blip r:embed="rId4"/>
          <a:srcRect l="50667"/>
          <a:stretch>
            <a:fillRect/>
          </a:stretch>
        </p:blipFill>
        <p:spPr bwMode="auto">
          <a:xfrm>
            <a:off x="6084888" y="4524375"/>
            <a:ext cx="1466850" cy="1981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43585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Bringing Peace to the Middle East</a:t>
            </a:r>
          </a:p>
        </p:txBody>
      </p:sp>
      <p:pic>
        <p:nvPicPr>
          <p:cNvPr id="154628"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3" name="Content Placeholder 2"/>
          <p:cNvSpPr>
            <a:spLocks noGrp="1"/>
          </p:cNvSpPr>
          <p:nvPr>
            <p:ph idx="1"/>
          </p:nvPr>
        </p:nvSpPr>
        <p:spPr>
          <a:xfrm>
            <a:off x="254000" y="1149350"/>
            <a:ext cx="8763000" cy="5284788"/>
          </a:xfrm>
        </p:spPr>
        <p:txBody>
          <a:bodyPr/>
          <a:lstStyle/>
          <a:p>
            <a:pPr eaLnBrk="1" hangingPunct="1"/>
            <a:r>
              <a:rPr lang="en-US">
                <a:solidFill>
                  <a:srgbClr val="008000"/>
                </a:solidFill>
              </a:rPr>
              <a:t>Armenian Story</a:t>
            </a:r>
          </a:p>
          <a:p>
            <a:pPr eaLnBrk="1" hangingPunct="1">
              <a:buFontTx/>
              <a:buNone/>
            </a:pPr>
            <a:r>
              <a:rPr lang="en-US"/>
              <a:t>…The young woman, now safe in America, confesses to the bitter struggle that took place in her mind.  The old Adam cried </a:t>
            </a:r>
            <a:r>
              <a:rPr lang="ja-JP" altLang="en-US"/>
              <a:t>“</a:t>
            </a:r>
            <a:r>
              <a:rPr lang="en-US" altLang="ja-JP"/>
              <a:t>Vengeance,</a:t>
            </a:r>
            <a:r>
              <a:rPr lang="ja-JP" altLang="en-US"/>
              <a:t>”</a:t>
            </a:r>
            <a:r>
              <a:rPr lang="en-US" altLang="ja-JP"/>
              <a:t> and the new Christ cried, </a:t>
            </a:r>
            <a:r>
              <a:rPr lang="ja-JP" altLang="en-US"/>
              <a:t>“</a:t>
            </a:r>
            <a:r>
              <a:rPr lang="en-US" altLang="ja-JP"/>
              <a:t>Love</a:t>
            </a:r>
            <a:r>
              <a:rPr lang="ja-JP" altLang="en-US"/>
              <a:t>”</a:t>
            </a:r>
            <a:r>
              <a:rPr lang="en-US" altLang="ja-JP"/>
              <a:t>.  The better side of her conquered, and she nursed him as carefully as any other patient in the ward. </a:t>
            </a:r>
          </a:p>
          <a:p>
            <a:pPr eaLnBrk="1" hangingPunct="1"/>
            <a:endParaRPr lang="en-US">
              <a:solidFill>
                <a:srgbClr val="008000"/>
              </a:solidFill>
            </a:endParaRPr>
          </a:p>
          <a:p>
            <a:pPr eaLnBrk="1" hangingPunct="1"/>
            <a:endParaRPr lang="en-US">
              <a:solidFill>
                <a:srgbClr val="008000"/>
              </a:solidFill>
            </a:endParaRPr>
          </a:p>
        </p:txBody>
      </p:sp>
      <p:pic>
        <p:nvPicPr>
          <p:cNvPr id="154630" name="Picture 3"/>
          <p:cNvPicPr>
            <a:picLocks noChangeAspect="1"/>
          </p:cNvPicPr>
          <p:nvPr/>
        </p:nvPicPr>
        <p:blipFill>
          <a:blip r:embed="rId4"/>
          <a:srcRect/>
          <a:stretch>
            <a:fillRect/>
          </a:stretch>
        </p:blipFill>
        <p:spPr bwMode="auto">
          <a:xfrm>
            <a:off x="4445000" y="4783138"/>
            <a:ext cx="1649413" cy="18780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43585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Bringing Peace to the Middle East</a:t>
            </a:r>
          </a:p>
        </p:txBody>
      </p:sp>
      <p:pic>
        <p:nvPicPr>
          <p:cNvPr id="156676"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3" name="Content Placeholder 2"/>
          <p:cNvSpPr>
            <a:spLocks noGrp="1"/>
          </p:cNvSpPr>
          <p:nvPr>
            <p:ph idx="1"/>
          </p:nvPr>
        </p:nvSpPr>
        <p:spPr>
          <a:xfrm>
            <a:off x="254000" y="1149350"/>
            <a:ext cx="8763000" cy="5284788"/>
          </a:xfrm>
        </p:spPr>
        <p:txBody>
          <a:bodyPr/>
          <a:lstStyle/>
          <a:p>
            <a:pPr eaLnBrk="1" hangingPunct="1"/>
            <a:r>
              <a:rPr lang="en-US">
                <a:solidFill>
                  <a:srgbClr val="008000"/>
                </a:solidFill>
              </a:rPr>
              <a:t>Armenian Story</a:t>
            </a:r>
          </a:p>
          <a:p>
            <a:pPr eaLnBrk="1" hangingPunct="1">
              <a:buFontTx/>
              <a:buNone/>
            </a:pPr>
            <a:r>
              <a:rPr lang="en-US"/>
              <a:t>…The recognition had been mutual, and one day, unable to restrain his curiosity, the Turk asked his nurse why she had not let him die, and when she replied, </a:t>
            </a:r>
            <a:r>
              <a:rPr lang="ja-JP" altLang="en-US"/>
              <a:t>“</a:t>
            </a:r>
            <a:r>
              <a:rPr lang="en-US" altLang="ja-JP"/>
              <a:t>I am a follower of Him who said, </a:t>
            </a:r>
            <a:r>
              <a:rPr lang="en-US"/>
              <a:t>‘</a:t>
            </a:r>
            <a:r>
              <a:rPr lang="en-US" altLang="ja-JP"/>
              <a:t>Love your enemies and do them good.</a:t>
            </a:r>
            <a:r>
              <a:rPr lang="ja-JP" altLang="en-US"/>
              <a:t>’”</a:t>
            </a:r>
            <a:r>
              <a:rPr lang="en-US" altLang="ja-JP"/>
              <a:t>  He was silent for a long time. At last he spoke, </a:t>
            </a:r>
            <a:r>
              <a:rPr lang="ja-JP" altLang="en-US"/>
              <a:t>“</a:t>
            </a:r>
            <a:r>
              <a:rPr lang="en-US" altLang="ja-JP"/>
              <a:t>I never knew that there was such a religion.  If that is your religion, tell me more about it, for I want it.</a:t>
            </a:r>
            <a:r>
              <a:rPr lang="ja-JP" altLang="en-US"/>
              <a:t>”</a:t>
            </a:r>
            <a:endParaRPr lang="en-US" altLang="ja-JP"/>
          </a:p>
          <a:p>
            <a:pPr eaLnBrk="1" hangingPunct="1"/>
            <a:endParaRPr lang="en-US">
              <a:solidFill>
                <a:srgbClr val="008000"/>
              </a:solidFill>
            </a:endParaRPr>
          </a:p>
          <a:p>
            <a:pPr eaLnBrk="1" hangingPunct="1"/>
            <a:endParaRPr lang="en-US">
              <a:solidFill>
                <a:srgbClr val="008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Know Your Customers</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pic>
        <p:nvPicPr>
          <p:cNvPr id="6" name="Picture 3" descr="cid:1.3622823014@web56305.mail.re3.yahoo.com"/>
          <p:cNvPicPr>
            <a:picLocks noChangeAspect="1" noChangeArrowheads="1"/>
          </p:cNvPicPr>
          <p:nvPr/>
        </p:nvPicPr>
        <p:blipFill>
          <a:blip r:embed="rId3"/>
          <a:srcRect/>
          <a:stretch>
            <a:fillRect/>
          </a:stretch>
        </p:blipFill>
        <p:spPr bwMode="auto">
          <a:xfrm>
            <a:off x="1143000" y="1371600"/>
            <a:ext cx="2324100" cy="1771650"/>
          </a:xfrm>
          <a:prstGeom prst="rect">
            <a:avLst/>
          </a:prstGeom>
          <a:noFill/>
          <a:ln w="9525">
            <a:noFill/>
            <a:miter lim="800000"/>
            <a:headEnd/>
            <a:tailEnd/>
          </a:ln>
        </p:spPr>
      </p:pic>
      <p:pic>
        <p:nvPicPr>
          <p:cNvPr id="8" name="Picture 2" descr="cid:2.3622823014@web56305.mail.re3.yahoo.com"/>
          <p:cNvPicPr>
            <a:picLocks noChangeAspect="1" noChangeArrowheads="1"/>
          </p:cNvPicPr>
          <p:nvPr/>
        </p:nvPicPr>
        <p:blipFill>
          <a:blip r:embed="rId4"/>
          <a:srcRect/>
          <a:stretch>
            <a:fillRect/>
          </a:stretch>
        </p:blipFill>
        <p:spPr bwMode="auto">
          <a:xfrm>
            <a:off x="3810000" y="1371600"/>
            <a:ext cx="1914525" cy="1771650"/>
          </a:xfrm>
          <a:prstGeom prst="rect">
            <a:avLst/>
          </a:prstGeom>
          <a:noFill/>
          <a:ln w="9525">
            <a:noFill/>
            <a:miter lim="800000"/>
            <a:headEnd/>
            <a:tailEnd/>
          </a:ln>
        </p:spPr>
      </p:pic>
      <p:pic>
        <p:nvPicPr>
          <p:cNvPr id="10" name="Picture 1" descr="cid:3.3622823014@web56305.mail.re3.yahoo.com"/>
          <p:cNvPicPr>
            <a:picLocks noChangeAspect="1" noChangeArrowheads="1"/>
          </p:cNvPicPr>
          <p:nvPr/>
        </p:nvPicPr>
        <p:blipFill>
          <a:blip r:embed="rId5"/>
          <a:srcRect/>
          <a:stretch>
            <a:fillRect/>
          </a:stretch>
        </p:blipFill>
        <p:spPr bwMode="auto">
          <a:xfrm>
            <a:off x="6096000" y="1371600"/>
            <a:ext cx="1733550" cy="1771650"/>
          </a:xfrm>
          <a:prstGeom prst="rect">
            <a:avLst/>
          </a:prstGeom>
          <a:noFill/>
          <a:ln w="9525">
            <a:noFill/>
            <a:miter lim="800000"/>
            <a:headEnd/>
            <a:tailEnd/>
          </a:ln>
        </p:spPr>
      </p:pic>
      <p:sp>
        <p:nvSpPr>
          <p:cNvPr id="12" name="Rectangle 5"/>
          <p:cNvSpPr>
            <a:spLocks noChangeArrowheads="1"/>
          </p:cNvSpPr>
          <p:nvPr/>
        </p:nvSpPr>
        <p:spPr bwMode="auto">
          <a:xfrm>
            <a:off x="6172200" y="3810000"/>
            <a:ext cx="1828800" cy="1292225"/>
          </a:xfrm>
          <a:prstGeom prst="rect">
            <a:avLst/>
          </a:prstGeom>
          <a:noFill/>
          <a:ln w="9525">
            <a:noFill/>
            <a:miter lim="800000"/>
            <a:headEnd/>
            <a:tailEnd/>
          </a:ln>
        </p:spPr>
        <p:txBody>
          <a:bodyPr anchor="ctr">
            <a:prstTxWarp prst="textNoShape">
              <a:avLst/>
            </a:prstTxWarp>
            <a:spAutoFit/>
          </a:bodyPr>
          <a:lstStyle/>
          <a:p>
            <a:r>
              <a:rPr lang="en-US" sz="2600">
                <a:latin typeface="Georgia" charset="0"/>
              </a:rPr>
              <a:t>Our man is now totally refreshed.</a:t>
            </a:r>
            <a:endParaRPr lang="en-US" sz="2600">
              <a:latin typeface="Georgia" charset="0"/>
              <a:ea typeface="Arial" charset="0"/>
              <a:cs typeface="Arial" charset="0"/>
            </a:endParaRPr>
          </a:p>
        </p:txBody>
      </p:sp>
      <p:sp>
        <p:nvSpPr>
          <p:cNvPr id="8200" name="TextBox 12"/>
          <p:cNvSpPr txBox="1">
            <a:spLocks noChangeArrowheads="1"/>
          </p:cNvSpPr>
          <p:nvPr/>
        </p:nvSpPr>
        <p:spPr bwMode="auto">
          <a:xfrm>
            <a:off x="1143000" y="3810000"/>
            <a:ext cx="2362200" cy="2370138"/>
          </a:xfrm>
          <a:prstGeom prst="rect">
            <a:avLst/>
          </a:prstGeom>
          <a:noFill/>
          <a:ln w="9525">
            <a:noFill/>
            <a:miter lim="800000"/>
            <a:headEnd/>
            <a:tailEnd/>
          </a:ln>
        </p:spPr>
        <p:txBody>
          <a:bodyPr>
            <a:prstTxWarp prst="textNoShape">
              <a:avLst/>
            </a:prstTxWarp>
            <a:spAutoFit/>
          </a:bodyPr>
          <a:lstStyle/>
          <a:p>
            <a:r>
              <a:rPr lang="en-US" sz="2600">
                <a:latin typeface="Georgia" charset="0"/>
              </a:rPr>
              <a:t>A man lying in the hot desert sand...totally exhausted and fainting. </a:t>
            </a:r>
          </a:p>
          <a:p>
            <a:endParaRPr lang="en-US"/>
          </a:p>
        </p:txBody>
      </p:sp>
      <p:sp>
        <p:nvSpPr>
          <p:cNvPr id="8201" name="TextBox 13"/>
          <p:cNvSpPr txBox="1">
            <a:spLocks noChangeArrowheads="1"/>
          </p:cNvSpPr>
          <p:nvPr/>
        </p:nvSpPr>
        <p:spPr bwMode="auto">
          <a:xfrm>
            <a:off x="3886200" y="3810000"/>
            <a:ext cx="1828800" cy="1292225"/>
          </a:xfrm>
          <a:prstGeom prst="rect">
            <a:avLst/>
          </a:prstGeom>
          <a:noFill/>
          <a:ln w="9525">
            <a:noFill/>
            <a:miter lim="800000"/>
            <a:headEnd/>
            <a:tailEnd/>
          </a:ln>
        </p:spPr>
        <p:txBody>
          <a:bodyPr>
            <a:prstTxWarp prst="textNoShape">
              <a:avLst/>
            </a:prstTxWarp>
            <a:spAutoFit/>
          </a:bodyPr>
          <a:lstStyle/>
          <a:p>
            <a:r>
              <a:rPr lang="en-US" sz="2600">
                <a:latin typeface="Georgia" charset="0"/>
              </a:rPr>
              <a:t>The man is drinking our cola.</a:t>
            </a:r>
            <a:endParaRPr lang="en-US" sz="2600"/>
          </a:p>
        </p:txBody>
      </p:sp>
      <p:sp>
        <p:nvSpPr>
          <p:cNvPr id="8202" name="TextBox 14"/>
          <p:cNvSpPr txBox="1">
            <a:spLocks noChangeArrowheads="1"/>
          </p:cNvSpPr>
          <p:nvPr/>
        </p:nvSpPr>
        <p:spPr bwMode="auto">
          <a:xfrm>
            <a:off x="2057400" y="3276600"/>
            <a:ext cx="533400" cy="523875"/>
          </a:xfrm>
          <a:prstGeom prst="rect">
            <a:avLst/>
          </a:prstGeom>
          <a:noFill/>
          <a:ln w="9525">
            <a:noFill/>
            <a:miter lim="800000"/>
            <a:headEnd/>
            <a:tailEnd/>
          </a:ln>
        </p:spPr>
        <p:txBody>
          <a:bodyPr>
            <a:prstTxWarp prst="textNoShape">
              <a:avLst/>
            </a:prstTxWarp>
            <a:spAutoFit/>
          </a:bodyPr>
          <a:lstStyle/>
          <a:p>
            <a:r>
              <a:rPr lang="en-US" sz="2800" b="1">
                <a:solidFill>
                  <a:srgbClr val="C00000"/>
                </a:solidFill>
                <a:latin typeface="Verdana" charset="0"/>
              </a:rPr>
              <a:t>1</a:t>
            </a:r>
          </a:p>
        </p:txBody>
      </p:sp>
      <p:sp>
        <p:nvSpPr>
          <p:cNvPr id="8203" name="TextBox 15"/>
          <p:cNvSpPr txBox="1">
            <a:spLocks noChangeArrowheads="1"/>
          </p:cNvSpPr>
          <p:nvPr/>
        </p:nvSpPr>
        <p:spPr bwMode="auto">
          <a:xfrm>
            <a:off x="4419600" y="3276600"/>
            <a:ext cx="533400" cy="523875"/>
          </a:xfrm>
          <a:prstGeom prst="rect">
            <a:avLst/>
          </a:prstGeom>
          <a:noFill/>
          <a:ln w="9525">
            <a:noFill/>
            <a:miter lim="800000"/>
            <a:headEnd/>
            <a:tailEnd/>
          </a:ln>
        </p:spPr>
        <p:txBody>
          <a:bodyPr>
            <a:prstTxWarp prst="textNoShape">
              <a:avLst/>
            </a:prstTxWarp>
            <a:spAutoFit/>
          </a:bodyPr>
          <a:lstStyle/>
          <a:p>
            <a:r>
              <a:rPr lang="en-US" sz="2800" b="1">
                <a:solidFill>
                  <a:srgbClr val="C00000"/>
                </a:solidFill>
                <a:latin typeface="Verdana" charset="0"/>
              </a:rPr>
              <a:t>2</a:t>
            </a:r>
          </a:p>
        </p:txBody>
      </p:sp>
      <p:sp>
        <p:nvSpPr>
          <p:cNvPr id="8204" name="TextBox 16"/>
          <p:cNvSpPr txBox="1">
            <a:spLocks noChangeArrowheads="1"/>
          </p:cNvSpPr>
          <p:nvPr/>
        </p:nvSpPr>
        <p:spPr bwMode="auto">
          <a:xfrm>
            <a:off x="6705600" y="3276600"/>
            <a:ext cx="533400" cy="523875"/>
          </a:xfrm>
          <a:prstGeom prst="rect">
            <a:avLst/>
          </a:prstGeom>
          <a:noFill/>
          <a:ln w="9525">
            <a:noFill/>
            <a:miter lim="800000"/>
            <a:headEnd/>
            <a:tailEnd/>
          </a:ln>
        </p:spPr>
        <p:txBody>
          <a:bodyPr>
            <a:prstTxWarp prst="textNoShape">
              <a:avLst/>
            </a:prstTxWarp>
            <a:spAutoFit/>
          </a:bodyPr>
          <a:lstStyle/>
          <a:p>
            <a:r>
              <a:rPr lang="en-US" sz="2800" b="1">
                <a:solidFill>
                  <a:srgbClr val="C00000"/>
                </a:solidFill>
                <a:latin typeface="Verdana" charset="0"/>
              </a:rPr>
              <a:t>3</a:t>
            </a:r>
          </a:p>
        </p:txBody>
      </p:sp>
      <p:sp>
        <p:nvSpPr>
          <p:cNvPr id="18" name="Right Arrow 17"/>
          <p:cNvSpPr/>
          <p:nvPr/>
        </p:nvSpPr>
        <p:spPr>
          <a:xfrm>
            <a:off x="3527425" y="2039938"/>
            <a:ext cx="228600" cy="3810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ight Arrow 18"/>
          <p:cNvSpPr/>
          <p:nvPr/>
        </p:nvSpPr>
        <p:spPr>
          <a:xfrm>
            <a:off x="5802313" y="2039938"/>
            <a:ext cx="228600" cy="3810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3566" name="Picture 9"/>
          <p:cNvPicPr>
            <a:picLocks noChangeAspect="1" noChangeArrowheads="1"/>
          </p:cNvPicPr>
          <p:nvPr/>
        </p:nvPicPr>
        <p:blipFill>
          <a:blip r:embed="rId6"/>
          <a:srcRect t="29619"/>
          <a:stretch>
            <a:fillRect/>
          </a:stretch>
        </p:blipFill>
        <p:spPr bwMode="auto">
          <a:xfrm>
            <a:off x="7462838" y="268288"/>
            <a:ext cx="1666875" cy="7762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0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nodeType="afterEffect">
                                  <p:stCondLst>
                                    <p:cond delay="100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nodeType="afterGroup">
                            <p:stCondLst>
                              <p:cond delay="1000"/>
                            </p:stCondLst>
                            <p:childTnLst>
                              <p:par>
                                <p:cTn id="19" presetID="1" presetClass="entr" presetSubtype="0" fill="hold" grpId="0" nodeType="afterEffect">
                                  <p:stCondLst>
                                    <p:cond delay="1000"/>
                                  </p:stCondLst>
                                  <p:childTnLst>
                                    <p:set>
                                      <p:cBhvr>
                                        <p:cTn id="20" dur="1" fill="hold">
                                          <p:stCondLst>
                                            <p:cond delay="0"/>
                                          </p:stCondLst>
                                        </p:cTn>
                                        <p:tgtEl>
                                          <p:spTgt spid="8201"/>
                                        </p:tgtEl>
                                        <p:attrNameLst>
                                          <p:attrName>style.visibility</p:attrName>
                                        </p:attrNameLst>
                                      </p:cBhvr>
                                      <p:to>
                                        <p:strVal val="visible"/>
                                      </p:to>
                                    </p:set>
                                  </p:childTnLst>
                                </p:cTn>
                              </p:par>
                              <p:par>
                                <p:cTn id="21" presetID="1" presetClass="entr" presetSubtype="0" fill="hold" grpId="0" nodeType="withEffect">
                                  <p:stCondLst>
                                    <p:cond delay="1000"/>
                                  </p:stCondLst>
                                  <p:childTnLst>
                                    <p:set>
                                      <p:cBhvr>
                                        <p:cTn id="22" dur="1" fill="hold">
                                          <p:stCondLst>
                                            <p:cond delay="0"/>
                                          </p:stCondLst>
                                        </p:cTn>
                                        <p:tgtEl>
                                          <p:spTgt spid="820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nodeType="afterEffect">
                                  <p:stCondLst>
                                    <p:cond delay="1000"/>
                                  </p:stCondLst>
                                  <p:childTnLst>
                                    <p:set>
                                      <p:cBhvr>
                                        <p:cTn id="29" dur="1" fill="hold">
                                          <p:stCondLst>
                                            <p:cond delay="0"/>
                                          </p:stCondLst>
                                        </p:cTn>
                                        <p:tgtEl>
                                          <p:spTgt spid="10"/>
                                        </p:tgtEl>
                                        <p:attrNameLst>
                                          <p:attrName>style.visibility</p:attrName>
                                        </p:attrNameLst>
                                      </p:cBhvr>
                                      <p:to>
                                        <p:strVal val="visible"/>
                                      </p:to>
                                    </p:set>
                                  </p:childTnLst>
                                </p:cTn>
                              </p:par>
                            </p:childTnLst>
                          </p:cTn>
                        </p:par>
                        <p:par>
                          <p:cTn id="30" fill="hold" nodeType="afterGroup">
                            <p:stCondLst>
                              <p:cond delay="1000"/>
                            </p:stCondLst>
                            <p:childTnLst>
                              <p:par>
                                <p:cTn id="31" presetID="1" presetClass="entr" presetSubtype="0" fill="hold" nodeType="afterEffect">
                                  <p:stCondLst>
                                    <p:cond delay="1000"/>
                                  </p:stCondLst>
                                  <p:childTnLst>
                                    <p:set>
                                      <p:cBhvr>
                                        <p:cTn id="32" dur="1" fill="hold">
                                          <p:stCondLst>
                                            <p:cond delay="0"/>
                                          </p:stCondLst>
                                        </p:cTn>
                                        <p:tgtEl>
                                          <p:spTgt spid="12">
                                            <p:txEl>
                                              <p:pRg st="0" end="0"/>
                                            </p:txEl>
                                          </p:spTgt>
                                        </p:tgtEl>
                                        <p:attrNameLst>
                                          <p:attrName>style.visibility</p:attrName>
                                        </p:attrNameLst>
                                      </p:cBhvr>
                                      <p:to>
                                        <p:strVal val="visible"/>
                                      </p:to>
                                    </p:set>
                                  </p:childTnLst>
                                </p:cTn>
                              </p:par>
                              <p:par>
                                <p:cTn id="33" presetID="1" presetClass="entr" presetSubtype="0" fill="hold" grpId="0" nodeType="withEffect">
                                  <p:stCondLst>
                                    <p:cond delay="1000"/>
                                  </p:stCondLst>
                                  <p:childTnLst>
                                    <p:set>
                                      <p:cBhvr>
                                        <p:cTn id="34" dur="1" fill="hold">
                                          <p:stCondLst>
                                            <p:cond delay="0"/>
                                          </p:stCondLst>
                                        </p:cTn>
                                        <p:tgtEl>
                                          <p:spTgt spid="8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p:bldP spid="8201" grpId="0"/>
      <p:bldP spid="8202" grpId="0"/>
      <p:bldP spid="8203" grpId="0"/>
      <p:bldP spid="8204" grpId="0"/>
      <p:bldP spid="18"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43585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Bringing Peace to the Middle East</a:t>
            </a:r>
          </a:p>
        </p:txBody>
      </p:sp>
      <p:pic>
        <p:nvPicPr>
          <p:cNvPr id="158724"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3" name="Content Placeholder 2"/>
          <p:cNvSpPr>
            <a:spLocks noGrp="1"/>
          </p:cNvSpPr>
          <p:nvPr>
            <p:ph idx="1"/>
          </p:nvPr>
        </p:nvSpPr>
        <p:spPr>
          <a:xfrm>
            <a:off x="184150" y="1247776"/>
            <a:ext cx="8763000" cy="2819202"/>
          </a:xfrm>
        </p:spPr>
        <p:txBody>
          <a:bodyPr/>
          <a:lstStyle/>
          <a:p>
            <a:pPr algn="ctr" eaLnBrk="1" hangingPunct="1">
              <a:buFontTx/>
              <a:buNone/>
            </a:pPr>
            <a:endParaRPr lang="en-US" altLang="ja-JP" dirty="0">
              <a:solidFill>
                <a:srgbClr val="CC0000"/>
              </a:solidFill>
              <a:latin typeface="Verdana" charset="0"/>
            </a:endParaRPr>
          </a:p>
          <a:p>
            <a:pPr algn="ctr" eaLnBrk="1" hangingPunct="1">
              <a:buFontTx/>
              <a:buNone/>
            </a:pPr>
            <a:r>
              <a:rPr lang="en-US" dirty="0">
                <a:solidFill>
                  <a:srgbClr val="0000FF"/>
                </a:solidFill>
                <a:latin typeface="Verdana" charset="0"/>
              </a:rPr>
              <a:t>Religion can be a hope for the area but the </a:t>
            </a:r>
            <a:r>
              <a:rPr lang="en-US" u="sng" dirty="0">
                <a:solidFill>
                  <a:srgbClr val="0000FF"/>
                </a:solidFill>
                <a:latin typeface="Verdana" charset="0"/>
              </a:rPr>
              <a:t>best</a:t>
            </a:r>
            <a:r>
              <a:rPr lang="en-US" dirty="0">
                <a:solidFill>
                  <a:srgbClr val="0000FF"/>
                </a:solidFill>
                <a:latin typeface="Verdana" charset="0"/>
              </a:rPr>
              <a:t> of the </a:t>
            </a:r>
            <a:r>
              <a:rPr lang="en-US" dirty="0" smtClean="0">
                <a:solidFill>
                  <a:srgbClr val="0000FF"/>
                </a:solidFill>
                <a:latin typeface="Verdana" charset="0"/>
              </a:rPr>
              <a:t>religions (Judaism, Islam and Christianity) </a:t>
            </a:r>
            <a:r>
              <a:rPr lang="en-US" dirty="0">
                <a:solidFill>
                  <a:srgbClr val="0000FF"/>
                </a:solidFill>
                <a:latin typeface="Verdana" charset="0"/>
              </a:rPr>
              <a:t>must be shown</a:t>
            </a:r>
          </a:p>
          <a:p>
            <a:pPr algn="ctr" eaLnBrk="1" hangingPunct="1">
              <a:buFontTx/>
              <a:buNone/>
            </a:pPr>
            <a:endParaRPr lang="en-US" altLang="ja-JP" dirty="0">
              <a:solidFill>
                <a:srgbClr val="CC0000"/>
              </a:solidFill>
              <a:latin typeface="Verdana" charset="0"/>
            </a:endParaRPr>
          </a:p>
        </p:txBody>
      </p:sp>
      <p:pic>
        <p:nvPicPr>
          <p:cNvPr id="2" name="Picture 1"/>
          <p:cNvPicPr>
            <a:picLocks noChangeAspect="1"/>
          </p:cNvPicPr>
          <p:nvPr/>
        </p:nvPicPr>
        <p:blipFill rotWithShape="1">
          <a:blip r:embed="rId4"/>
          <a:srcRect b="34133"/>
          <a:stretch/>
        </p:blipFill>
        <p:spPr>
          <a:xfrm>
            <a:off x="2443758" y="3492957"/>
            <a:ext cx="4754992" cy="3162096"/>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43585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Bringing Peace to the Middle East</a:t>
            </a:r>
          </a:p>
        </p:txBody>
      </p:sp>
      <p:pic>
        <p:nvPicPr>
          <p:cNvPr id="158724"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3" name="Content Placeholder 2"/>
          <p:cNvSpPr>
            <a:spLocks noGrp="1"/>
          </p:cNvSpPr>
          <p:nvPr>
            <p:ph idx="1"/>
          </p:nvPr>
        </p:nvSpPr>
        <p:spPr>
          <a:xfrm>
            <a:off x="184150" y="1247775"/>
            <a:ext cx="8763000" cy="4651375"/>
          </a:xfrm>
        </p:spPr>
        <p:txBody>
          <a:bodyPr/>
          <a:lstStyle/>
          <a:p>
            <a:pPr algn="ctr" eaLnBrk="1" hangingPunct="1">
              <a:buFontTx/>
              <a:buNone/>
            </a:pPr>
            <a:endParaRPr lang="en-US" altLang="ja-JP" dirty="0">
              <a:solidFill>
                <a:srgbClr val="CC0000"/>
              </a:solidFill>
              <a:latin typeface="Verdana" charset="0"/>
            </a:endParaRPr>
          </a:p>
          <a:p>
            <a:pPr algn="ctr" eaLnBrk="1" hangingPunct="1">
              <a:buFontTx/>
              <a:buNone/>
            </a:pPr>
            <a:r>
              <a:rPr lang="en-US" altLang="ja-JP" dirty="0" smtClean="0">
                <a:solidFill>
                  <a:srgbClr val="CC0000"/>
                </a:solidFill>
                <a:latin typeface="Verdana" charset="0"/>
              </a:rPr>
              <a:t>Both </a:t>
            </a:r>
            <a:r>
              <a:rPr lang="en-US" altLang="ja-JP" dirty="0">
                <a:solidFill>
                  <a:srgbClr val="CC0000"/>
                </a:solidFill>
                <a:latin typeface="Verdana" charset="0"/>
              </a:rPr>
              <a:t>sides must also forgive and remember: </a:t>
            </a:r>
            <a:endParaRPr lang="en-US" altLang="ja-JP" dirty="0" smtClean="0">
              <a:solidFill>
                <a:srgbClr val="CC0000"/>
              </a:solidFill>
              <a:latin typeface="Verdana" charset="0"/>
            </a:endParaRPr>
          </a:p>
          <a:p>
            <a:pPr algn="ctr" eaLnBrk="1" hangingPunct="1">
              <a:buFontTx/>
              <a:buNone/>
            </a:pPr>
            <a:endParaRPr lang="en-US" altLang="ja-JP" dirty="0" smtClean="0">
              <a:solidFill>
                <a:srgbClr val="CC0000"/>
              </a:solidFill>
              <a:latin typeface="Verdana" charset="0"/>
            </a:endParaRPr>
          </a:p>
          <a:p>
            <a:pPr algn="ctr" eaLnBrk="1" hangingPunct="1">
              <a:buFontTx/>
              <a:buNone/>
            </a:pPr>
            <a:r>
              <a:rPr lang="ja-JP" altLang="en-US" sz="4400" dirty="0" smtClean="0">
                <a:solidFill>
                  <a:srgbClr val="CC0000"/>
                </a:solidFill>
                <a:latin typeface="Verdana" charset="0"/>
              </a:rPr>
              <a:t>“</a:t>
            </a:r>
            <a:r>
              <a:rPr lang="en-US" altLang="ja-JP" sz="4400" dirty="0">
                <a:solidFill>
                  <a:srgbClr val="CC0000"/>
                </a:solidFill>
                <a:latin typeface="Verdana" charset="0"/>
              </a:rPr>
              <a:t>Forgiveness is giving up all hope of a better past.</a:t>
            </a:r>
            <a:r>
              <a:rPr lang="ja-JP" altLang="en-US" sz="4400" dirty="0">
                <a:solidFill>
                  <a:srgbClr val="CC0000"/>
                </a:solidFill>
                <a:latin typeface="Verdana" charset="0"/>
              </a:rPr>
              <a:t>”</a:t>
            </a:r>
            <a:endParaRPr lang="en-US" altLang="ja-JP" sz="4400" dirty="0">
              <a:solidFill>
                <a:srgbClr val="CC0000"/>
              </a:solidFill>
              <a:latin typeface="Verdana" charset="0"/>
            </a:endParaRPr>
          </a:p>
          <a:p>
            <a:pPr algn="ctr" eaLnBrk="1" hangingPunct="1">
              <a:buFontTx/>
              <a:buNone/>
            </a:pPr>
            <a:endParaRPr lang="en-US" sz="4400" dirty="0">
              <a:solidFill>
                <a:srgbClr val="CC0000"/>
              </a:solidFill>
              <a:latin typeface="Verdana" charset="0"/>
            </a:endParaRPr>
          </a:p>
        </p:txBody>
      </p:sp>
    </p:spTree>
    <p:extLst>
      <p:ext uri="{BB962C8B-B14F-4D97-AF65-F5344CB8AC3E}">
        <p14:creationId xmlns:p14="http://schemas.microsoft.com/office/powerpoint/2010/main" val="28135668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95338" y="2020888"/>
            <a:ext cx="441325" cy="439737"/>
          </a:xfrm>
          <a:prstGeom prst="ellipse">
            <a:avLst/>
          </a:prstGeom>
          <a:noFill/>
          <a:ln>
            <a:solidFill>
              <a:srgbClr val="F4F0D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4"/>
          <p:cNvSpPr txBox="1">
            <a:spLocks noChangeArrowheads="1"/>
          </p:cNvSpPr>
          <p:nvPr/>
        </p:nvSpPr>
        <p:spPr bwMode="auto">
          <a:xfrm>
            <a:off x="0" y="274638"/>
            <a:ext cx="743585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Bringing Peace to the Middle East</a:t>
            </a:r>
          </a:p>
        </p:txBody>
      </p:sp>
      <p:pic>
        <p:nvPicPr>
          <p:cNvPr id="160772" name="Picture 9"/>
          <p:cNvPicPr>
            <a:picLocks noChangeAspect="1" noChangeArrowheads="1"/>
          </p:cNvPicPr>
          <p:nvPr/>
        </p:nvPicPr>
        <p:blipFill>
          <a:blip r:embed="rId5"/>
          <a:srcRect t="29619"/>
          <a:stretch>
            <a:fillRect/>
          </a:stretch>
        </p:blipFill>
        <p:spPr bwMode="auto">
          <a:xfrm>
            <a:off x="7421563" y="225425"/>
            <a:ext cx="1665287" cy="776288"/>
          </a:xfrm>
          <a:prstGeom prst="rect">
            <a:avLst/>
          </a:prstGeom>
          <a:noFill/>
          <a:ln w="9525">
            <a:noFill/>
            <a:miter lim="800000"/>
            <a:headEnd/>
            <a:tailEnd/>
          </a:ln>
        </p:spPr>
      </p:pic>
      <p:sp>
        <p:nvSpPr>
          <p:cNvPr id="160773" name="Content Placeholder 2"/>
          <p:cNvSpPr>
            <a:spLocks noGrp="1"/>
          </p:cNvSpPr>
          <p:nvPr>
            <p:ph idx="4294967295"/>
          </p:nvPr>
        </p:nvSpPr>
        <p:spPr>
          <a:xfrm>
            <a:off x="0" y="1247775"/>
            <a:ext cx="8763000" cy="3013075"/>
          </a:xfrm>
        </p:spPr>
        <p:txBody>
          <a:bodyPr/>
          <a:lstStyle/>
          <a:p>
            <a:pPr algn="ctr" eaLnBrk="1" hangingPunct="1">
              <a:buFontTx/>
              <a:buNone/>
            </a:pPr>
            <a:endParaRPr lang="en-US" altLang="ja-JP">
              <a:solidFill>
                <a:srgbClr val="CC0000"/>
              </a:solidFill>
              <a:latin typeface="Verdana" charset="0"/>
            </a:endParaRPr>
          </a:p>
          <a:p>
            <a:pPr algn="ctr" eaLnBrk="1" hangingPunct="1">
              <a:buFontTx/>
              <a:buNone/>
            </a:pPr>
            <a:endParaRPr lang="en-US" altLang="ja-JP">
              <a:solidFill>
                <a:srgbClr val="CC0000"/>
              </a:solidFill>
              <a:latin typeface="Verdana" charset="0"/>
            </a:endParaRPr>
          </a:p>
          <a:p>
            <a:pPr algn="ctr" eaLnBrk="1" hangingPunct="1">
              <a:buFontTx/>
              <a:buNone/>
            </a:pPr>
            <a:endParaRPr lang="en-US">
              <a:solidFill>
                <a:srgbClr val="0000FF"/>
              </a:solidFill>
              <a:latin typeface="Verdana" charset="0"/>
            </a:endParaRPr>
          </a:p>
        </p:txBody>
      </p:sp>
      <p:pic>
        <p:nvPicPr>
          <p:cNvPr id="8" name="Jerusalem.m4v" descr="/Users/abs3/Movies/Jerusalem.m4v">
            <a:hlinkClick r:id="" action="ppaction://media"/>
          </p:cNvPr>
          <p:cNvPicPr/>
          <p:nvPr>
            <a:videoFile r:link="rId2"/>
            <p:extLst>
              <p:ext uri="{DAA4B4D4-6D71-4841-9C94-3DE7FCFB9230}">
                <p14:media xmlns:p14="http://schemas.microsoft.com/office/powerpoint/2010/main" r:link="rId1"/>
              </p:ext>
            </p:extLst>
          </p:nvPr>
        </p:nvPicPr>
        <p:blipFill>
          <a:blip r:embed="rId6"/>
          <a:srcRect/>
          <a:stretch>
            <a:fillRect/>
          </a:stretch>
        </p:blipFill>
        <p:spPr bwMode="auto">
          <a:xfrm>
            <a:off x="0" y="1447800"/>
            <a:ext cx="9144000" cy="5143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57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58788"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7" name="Rectangle 4"/>
          <p:cNvSpPr txBox="1">
            <a:spLocks noChangeArrowheads="1"/>
          </p:cNvSpPr>
          <p:nvPr/>
        </p:nvSpPr>
        <p:spPr bwMode="auto">
          <a:xfrm>
            <a:off x="0" y="274638"/>
            <a:ext cx="7435850" cy="944562"/>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rPr>
              <a:t>Bringing Peace to the Middle East</a:t>
            </a:r>
          </a:p>
        </p:txBody>
      </p:sp>
      <p:pic>
        <p:nvPicPr>
          <p:cNvPr id="162819" name="Picture 9"/>
          <p:cNvPicPr>
            <a:picLocks noChangeAspect="1" noChangeArrowheads="1"/>
          </p:cNvPicPr>
          <p:nvPr/>
        </p:nvPicPr>
        <p:blipFill>
          <a:blip r:embed="rId3"/>
          <a:srcRect t="29619"/>
          <a:stretch>
            <a:fillRect/>
          </a:stretch>
        </p:blipFill>
        <p:spPr bwMode="auto">
          <a:xfrm>
            <a:off x="7421563" y="225425"/>
            <a:ext cx="1665287" cy="776288"/>
          </a:xfrm>
          <a:prstGeom prst="rect">
            <a:avLst/>
          </a:prstGeom>
          <a:noFill/>
          <a:ln w="9525">
            <a:noFill/>
            <a:miter lim="800000"/>
            <a:headEnd/>
            <a:tailEnd/>
          </a:ln>
        </p:spPr>
      </p:pic>
      <p:sp>
        <p:nvSpPr>
          <p:cNvPr id="162820" name="Content Placeholder 2"/>
          <p:cNvSpPr>
            <a:spLocks noGrp="1"/>
          </p:cNvSpPr>
          <p:nvPr>
            <p:ph type="body" idx="1"/>
          </p:nvPr>
        </p:nvSpPr>
        <p:spPr>
          <a:xfrm>
            <a:off x="679450" y="2343150"/>
            <a:ext cx="7772400" cy="3743325"/>
          </a:xfrm>
        </p:spPr>
        <p:txBody>
          <a:bodyPr/>
          <a:lstStyle/>
          <a:p>
            <a:pPr algn="ctr" eaLnBrk="1" hangingPunct="1"/>
            <a:r>
              <a:rPr lang="en-US" sz="6600"/>
              <a:t>May God Bless Us to Understand the Middle East</a:t>
            </a:r>
            <a:endParaRPr lang="en-US" altLang="ja-JP" sz="6600">
              <a:solidFill>
                <a:srgbClr val="CC0000"/>
              </a:solidFill>
              <a:latin typeface="Verdana" charset="0"/>
            </a:endParaRPr>
          </a:p>
          <a:p>
            <a:pPr algn="ctr" eaLnBrk="1" hangingPunct="1"/>
            <a:endParaRPr lang="en-US" altLang="ja-JP">
              <a:solidFill>
                <a:srgbClr val="CC0000"/>
              </a:solidFill>
              <a:latin typeface="Verdana" charset="0"/>
            </a:endParaRPr>
          </a:p>
          <a:p>
            <a:pPr algn="ctr" eaLnBrk="1" hangingPunct="1"/>
            <a:endParaRPr lang="en-US">
              <a:solidFill>
                <a:srgbClr val="0000FF"/>
              </a:solidFill>
              <a:latin typeface="Verdana"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Know Your Customers</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pic>
        <p:nvPicPr>
          <p:cNvPr id="25603" name="Picture 3" descr="cid:1.3622823014@web56305.mail.re3.yahoo.com"/>
          <p:cNvPicPr>
            <a:picLocks noChangeAspect="1" noChangeArrowheads="1"/>
          </p:cNvPicPr>
          <p:nvPr/>
        </p:nvPicPr>
        <p:blipFill>
          <a:blip r:embed="rId3"/>
          <a:srcRect/>
          <a:stretch>
            <a:fillRect/>
          </a:stretch>
        </p:blipFill>
        <p:spPr bwMode="auto">
          <a:xfrm>
            <a:off x="1143000" y="1371600"/>
            <a:ext cx="2324100" cy="1771650"/>
          </a:xfrm>
          <a:prstGeom prst="rect">
            <a:avLst/>
          </a:prstGeom>
          <a:noFill/>
          <a:ln w="9525">
            <a:noFill/>
            <a:miter lim="800000"/>
            <a:headEnd/>
            <a:tailEnd/>
          </a:ln>
        </p:spPr>
      </p:pic>
      <p:pic>
        <p:nvPicPr>
          <p:cNvPr id="25604" name="Picture 2" descr="cid:2.3622823014@web56305.mail.re3.yahoo.com"/>
          <p:cNvPicPr>
            <a:picLocks noChangeAspect="1" noChangeArrowheads="1"/>
          </p:cNvPicPr>
          <p:nvPr/>
        </p:nvPicPr>
        <p:blipFill>
          <a:blip r:embed="rId4"/>
          <a:srcRect/>
          <a:stretch>
            <a:fillRect/>
          </a:stretch>
        </p:blipFill>
        <p:spPr bwMode="auto">
          <a:xfrm>
            <a:off x="3810000" y="1371600"/>
            <a:ext cx="1914525" cy="1771650"/>
          </a:xfrm>
          <a:prstGeom prst="rect">
            <a:avLst/>
          </a:prstGeom>
          <a:noFill/>
          <a:ln w="9525">
            <a:noFill/>
            <a:miter lim="800000"/>
            <a:headEnd/>
            <a:tailEnd/>
          </a:ln>
        </p:spPr>
      </p:pic>
      <p:pic>
        <p:nvPicPr>
          <p:cNvPr id="25605" name="Picture 1" descr="cid:3.3622823014@web56305.mail.re3.yahoo.com"/>
          <p:cNvPicPr>
            <a:picLocks noChangeAspect="1" noChangeArrowheads="1"/>
          </p:cNvPicPr>
          <p:nvPr/>
        </p:nvPicPr>
        <p:blipFill>
          <a:blip r:embed="rId5"/>
          <a:srcRect/>
          <a:stretch>
            <a:fillRect/>
          </a:stretch>
        </p:blipFill>
        <p:spPr bwMode="auto">
          <a:xfrm>
            <a:off x="6096000" y="1371600"/>
            <a:ext cx="1733550" cy="1771650"/>
          </a:xfrm>
          <a:prstGeom prst="rect">
            <a:avLst/>
          </a:prstGeom>
          <a:noFill/>
          <a:ln w="9525">
            <a:noFill/>
            <a:miter lim="800000"/>
            <a:headEnd/>
            <a:tailEnd/>
          </a:ln>
        </p:spPr>
      </p:pic>
      <p:sp>
        <p:nvSpPr>
          <p:cNvPr id="18" name="Right Arrow 17"/>
          <p:cNvSpPr/>
          <p:nvPr/>
        </p:nvSpPr>
        <p:spPr>
          <a:xfrm>
            <a:off x="3527425" y="2039938"/>
            <a:ext cx="228600" cy="3810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ight Arrow 18"/>
          <p:cNvSpPr/>
          <p:nvPr/>
        </p:nvSpPr>
        <p:spPr>
          <a:xfrm>
            <a:off x="5802313" y="2039938"/>
            <a:ext cx="228600" cy="3810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1444625" y="3481388"/>
            <a:ext cx="6029325" cy="2549525"/>
          </a:xfrm>
          <a:prstGeom prst="rect">
            <a:avLst/>
          </a:prstGeom>
        </p:spPr>
        <p:txBody>
          <a:bodyPr>
            <a:spAutoFit/>
          </a:bodyPr>
          <a:lstStyle/>
          <a:p>
            <a:pPr marL="274320">
              <a:spcBef>
                <a:spcPct val="20000"/>
              </a:spcBef>
              <a:buClr>
                <a:schemeClr val="hlink"/>
              </a:buClr>
              <a:buSzPct val="90000"/>
              <a:defRPr/>
            </a:pPr>
            <a:r>
              <a:rPr lang="en-US" sz="2600" dirty="0">
                <a:latin typeface="Georgia" pitchFamily="18" charset="0"/>
                <a:cs typeface="+mn-cs"/>
              </a:rPr>
              <a:t>And then these posters were pasted all over the place</a:t>
            </a:r>
            <a:r>
              <a:rPr lang="en-US" sz="2600" dirty="0" smtClean="0">
                <a:latin typeface="Georgia" pitchFamily="18" charset="0"/>
                <a:cs typeface="+mn-cs"/>
              </a:rPr>
              <a:t>.”</a:t>
            </a:r>
            <a:endParaRPr lang="en-US" sz="2600" dirty="0">
              <a:latin typeface="Georgia" pitchFamily="18" charset="0"/>
              <a:cs typeface="+mn-cs"/>
            </a:endParaRPr>
          </a:p>
          <a:p>
            <a:pPr marL="274320" indent="-274320">
              <a:spcBef>
                <a:spcPct val="20000"/>
              </a:spcBef>
              <a:buClr>
                <a:schemeClr val="hlink"/>
              </a:buClr>
              <a:buSzPct val="90000"/>
              <a:defRPr/>
            </a:pPr>
            <a:endParaRPr lang="en-US" sz="800" dirty="0">
              <a:latin typeface="Georgia" pitchFamily="18" charset="0"/>
              <a:cs typeface="+mn-cs"/>
            </a:endParaRPr>
          </a:p>
          <a:p>
            <a:pPr marL="274320">
              <a:spcBef>
                <a:spcPct val="20000"/>
              </a:spcBef>
              <a:buClr>
                <a:schemeClr val="hlink"/>
              </a:buClr>
              <a:buSzPct val="90000"/>
              <a:defRPr/>
            </a:pPr>
            <a:r>
              <a:rPr lang="en-US" sz="2600" dirty="0">
                <a:latin typeface="Georgia" pitchFamily="18" charset="0"/>
                <a:cs typeface="+mn-cs"/>
              </a:rPr>
              <a:t>"Then that should have worked!" </a:t>
            </a:r>
            <a:r>
              <a:rPr lang="en-US" sz="2600" dirty="0">
                <a:latin typeface="+mn-lt"/>
                <a:cs typeface="+mn-cs"/>
              </a:rPr>
              <a:t>said the friend. </a:t>
            </a:r>
          </a:p>
          <a:p>
            <a:pPr marL="274320">
              <a:spcBef>
                <a:spcPct val="20000"/>
              </a:spcBef>
              <a:buClr>
                <a:schemeClr val="hlink"/>
              </a:buClr>
              <a:buSzPct val="90000"/>
              <a:defRPr/>
            </a:pPr>
            <a:endParaRPr lang="en-US" sz="800" dirty="0">
              <a:latin typeface="Georgia" pitchFamily="18" charset="0"/>
              <a:cs typeface="+mn-cs"/>
            </a:endParaRPr>
          </a:p>
          <a:p>
            <a:pPr marL="274320">
              <a:spcBef>
                <a:spcPct val="20000"/>
              </a:spcBef>
              <a:buClr>
                <a:schemeClr val="hlink"/>
              </a:buClr>
              <a:buSzPct val="90000"/>
              <a:defRPr/>
            </a:pPr>
            <a:r>
              <a:rPr lang="en-US" sz="2600" dirty="0">
                <a:latin typeface="Georgia" pitchFamily="18" charset="0"/>
                <a:cs typeface="+mn-cs"/>
              </a:rPr>
              <a:t>"It should have!" </a:t>
            </a:r>
            <a:r>
              <a:rPr lang="en-US" sz="2600" dirty="0">
                <a:latin typeface="+mn-lt"/>
                <a:cs typeface="+mn-cs"/>
              </a:rPr>
              <a:t>said the salesman</a:t>
            </a:r>
            <a:r>
              <a:rPr lang="en-US" sz="2600" dirty="0">
                <a:latin typeface="Georgia" pitchFamily="18" charset="0"/>
                <a:cs typeface="+mn-cs"/>
              </a:rPr>
              <a:t>. </a:t>
            </a:r>
          </a:p>
        </p:txBody>
      </p:sp>
      <p:pic>
        <p:nvPicPr>
          <p:cNvPr id="25609" name="Picture 9"/>
          <p:cNvPicPr>
            <a:picLocks noChangeAspect="1" noChangeArrowheads="1"/>
          </p:cNvPicPr>
          <p:nvPr/>
        </p:nvPicPr>
        <p:blipFill>
          <a:blip r:embed="rId6"/>
          <a:srcRect t="29619"/>
          <a:stretch>
            <a:fillRect/>
          </a:stretch>
        </p:blipFill>
        <p:spPr bwMode="auto">
          <a:xfrm>
            <a:off x="7462838" y="268288"/>
            <a:ext cx="1666875" cy="7762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Know Your Customers</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pic>
        <p:nvPicPr>
          <p:cNvPr id="27651" name="Picture 3" descr="cid:1.3622823014@web56305.mail.re3.yahoo.com"/>
          <p:cNvPicPr>
            <a:picLocks noChangeAspect="1" noChangeArrowheads="1"/>
          </p:cNvPicPr>
          <p:nvPr/>
        </p:nvPicPr>
        <p:blipFill>
          <a:blip r:embed="rId3"/>
          <a:srcRect/>
          <a:stretch>
            <a:fillRect/>
          </a:stretch>
        </p:blipFill>
        <p:spPr bwMode="auto">
          <a:xfrm>
            <a:off x="1143000" y="1371600"/>
            <a:ext cx="2324100" cy="1771650"/>
          </a:xfrm>
          <a:prstGeom prst="rect">
            <a:avLst/>
          </a:prstGeom>
          <a:noFill/>
          <a:ln w="9525">
            <a:noFill/>
            <a:miter lim="800000"/>
            <a:headEnd/>
            <a:tailEnd/>
          </a:ln>
        </p:spPr>
      </p:pic>
      <p:pic>
        <p:nvPicPr>
          <p:cNvPr id="27652" name="Picture 2" descr="cid:2.3622823014@web56305.mail.re3.yahoo.com"/>
          <p:cNvPicPr>
            <a:picLocks noChangeAspect="1" noChangeArrowheads="1"/>
          </p:cNvPicPr>
          <p:nvPr/>
        </p:nvPicPr>
        <p:blipFill>
          <a:blip r:embed="rId4"/>
          <a:srcRect/>
          <a:stretch>
            <a:fillRect/>
          </a:stretch>
        </p:blipFill>
        <p:spPr bwMode="auto">
          <a:xfrm>
            <a:off x="3810000" y="1371600"/>
            <a:ext cx="1914525" cy="1771650"/>
          </a:xfrm>
          <a:prstGeom prst="rect">
            <a:avLst/>
          </a:prstGeom>
          <a:noFill/>
          <a:ln w="9525">
            <a:noFill/>
            <a:miter lim="800000"/>
            <a:headEnd/>
            <a:tailEnd/>
          </a:ln>
        </p:spPr>
      </p:pic>
      <p:pic>
        <p:nvPicPr>
          <p:cNvPr id="27653" name="Picture 1" descr="cid:3.3622823014@web56305.mail.re3.yahoo.com"/>
          <p:cNvPicPr>
            <a:picLocks noChangeAspect="1" noChangeArrowheads="1"/>
          </p:cNvPicPr>
          <p:nvPr/>
        </p:nvPicPr>
        <p:blipFill>
          <a:blip r:embed="rId5"/>
          <a:srcRect/>
          <a:stretch>
            <a:fillRect/>
          </a:stretch>
        </p:blipFill>
        <p:spPr bwMode="auto">
          <a:xfrm>
            <a:off x="6096000" y="1371600"/>
            <a:ext cx="1733550" cy="1771650"/>
          </a:xfrm>
          <a:prstGeom prst="rect">
            <a:avLst/>
          </a:prstGeom>
          <a:noFill/>
          <a:ln w="9525">
            <a:noFill/>
            <a:miter lim="800000"/>
            <a:headEnd/>
            <a:tailEnd/>
          </a:ln>
        </p:spPr>
      </p:pic>
      <p:sp>
        <p:nvSpPr>
          <p:cNvPr id="18" name="Right Arrow 17"/>
          <p:cNvSpPr/>
          <p:nvPr/>
        </p:nvSpPr>
        <p:spPr>
          <a:xfrm>
            <a:off x="3527425" y="2039938"/>
            <a:ext cx="228600" cy="3810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ight Arrow 18"/>
          <p:cNvSpPr/>
          <p:nvPr/>
        </p:nvSpPr>
        <p:spPr>
          <a:xfrm>
            <a:off x="5802313" y="2039938"/>
            <a:ext cx="228600" cy="3810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73" name="TextBox 11"/>
          <p:cNvSpPr txBox="1">
            <a:spLocks noChangeArrowheads="1"/>
          </p:cNvSpPr>
          <p:nvPr/>
        </p:nvSpPr>
        <p:spPr bwMode="auto">
          <a:xfrm>
            <a:off x="1444625" y="3871913"/>
            <a:ext cx="6356350" cy="1169987"/>
          </a:xfrm>
          <a:prstGeom prst="rect">
            <a:avLst/>
          </a:prstGeom>
          <a:noFill/>
          <a:ln w="9525">
            <a:noFill/>
            <a:miter lim="800000"/>
            <a:headEnd/>
            <a:tailEnd/>
          </a:ln>
        </p:spPr>
        <p:txBody>
          <a:bodyPr>
            <a:prstTxWarp prst="textNoShape">
              <a:avLst/>
            </a:prstTxWarp>
            <a:spAutoFit/>
          </a:bodyPr>
          <a:lstStyle/>
          <a:p>
            <a:r>
              <a:rPr lang="en-US" sz="2600">
                <a:latin typeface="Georgia" charset="0"/>
              </a:rPr>
              <a:t>"But I didn't realize that Arabs read from </a:t>
            </a:r>
            <a:r>
              <a:rPr lang="en-US" sz="2600" b="1">
                <a:latin typeface="Georgia" charset="0"/>
              </a:rPr>
              <a:t>right to left." </a:t>
            </a:r>
            <a:endParaRPr lang="en-US" sz="2600" b="1">
              <a:latin typeface="Georgia" charset="0"/>
              <a:ea typeface="Arial" charset="0"/>
              <a:cs typeface="Arial" charset="0"/>
            </a:endParaRPr>
          </a:p>
          <a:p>
            <a:endParaRPr lang="en-US"/>
          </a:p>
        </p:txBody>
      </p:sp>
      <p:sp>
        <p:nvSpPr>
          <p:cNvPr id="13" name="TextBox 12"/>
          <p:cNvSpPr txBox="1">
            <a:spLocks noChangeArrowheads="1"/>
          </p:cNvSpPr>
          <p:nvPr/>
        </p:nvSpPr>
        <p:spPr bwMode="auto">
          <a:xfrm>
            <a:off x="6799263" y="3276600"/>
            <a:ext cx="533400" cy="523875"/>
          </a:xfrm>
          <a:prstGeom prst="rect">
            <a:avLst/>
          </a:prstGeom>
          <a:noFill/>
          <a:ln w="9525">
            <a:noFill/>
            <a:miter lim="800000"/>
            <a:headEnd/>
            <a:tailEnd/>
          </a:ln>
        </p:spPr>
        <p:txBody>
          <a:bodyPr>
            <a:prstTxWarp prst="textNoShape">
              <a:avLst/>
            </a:prstTxWarp>
            <a:spAutoFit/>
          </a:bodyPr>
          <a:lstStyle/>
          <a:p>
            <a:r>
              <a:rPr lang="en-US" sz="2800" b="1">
                <a:solidFill>
                  <a:srgbClr val="C00000"/>
                </a:solidFill>
                <a:latin typeface="Verdana" charset="0"/>
              </a:rPr>
              <a:t>1</a:t>
            </a:r>
          </a:p>
        </p:txBody>
      </p:sp>
      <p:sp>
        <p:nvSpPr>
          <p:cNvPr id="14" name="TextBox 13"/>
          <p:cNvSpPr txBox="1">
            <a:spLocks noChangeArrowheads="1"/>
          </p:cNvSpPr>
          <p:nvPr/>
        </p:nvSpPr>
        <p:spPr bwMode="auto">
          <a:xfrm>
            <a:off x="4419600" y="3276600"/>
            <a:ext cx="533400" cy="523875"/>
          </a:xfrm>
          <a:prstGeom prst="rect">
            <a:avLst/>
          </a:prstGeom>
          <a:noFill/>
          <a:ln w="9525">
            <a:noFill/>
            <a:miter lim="800000"/>
            <a:headEnd/>
            <a:tailEnd/>
          </a:ln>
        </p:spPr>
        <p:txBody>
          <a:bodyPr>
            <a:prstTxWarp prst="textNoShape">
              <a:avLst/>
            </a:prstTxWarp>
            <a:spAutoFit/>
          </a:bodyPr>
          <a:lstStyle/>
          <a:p>
            <a:r>
              <a:rPr lang="en-US" sz="2800" b="1">
                <a:solidFill>
                  <a:srgbClr val="C00000"/>
                </a:solidFill>
                <a:latin typeface="Verdana" charset="0"/>
              </a:rPr>
              <a:t>2</a:t>
            </a:r>
          </a:p>
        </p:txBody>
      </p:sp>
      <p:sp>
        <p:nvSpPr>
          <p:cNvPr id="15" name="TextBox 14"/>
          <p:cNvSpPr txBox="1">
            <a:spLocks noChangeArrowheads="1"/>
          </p:cNvSpPr>
          <p:nvPr/>
        </p:nvSpPr>
        <p:spPr bwMode="auto">
          <a:xfrm>
            <a:off x="1974850" y="3276600"/>
            <a:ext cx="533400" cy="523875"/>
          </a:xfrm>
          <a:prstGeom prst="rect">
            <a:avLst/>
          </a:prstGeom>
          <a:noFill/>
          <a:ln w="9525">
            <a:noFill/>
            <a:miter lim="800000"/>
            <a:headEnd/>
            <a:tailEnd/>
          </a:ln>
        </p:spPr>
        <p:txBody>
          <a:bodyPr>
            <a:prstTxWarp prst="textNoShape">
              <a:avLst/>
            </a:prstTxWarp>
            <a:spAutoFit/>
          </a:bodyPr>
          <a:lstStyle/>
          <a:p>
            <a:r>
              <a:rPr lang="en-US" sz="2800" b="1">
                <a:solidFill>
                  <a:srgbClr val="C00000"/>
                </a:solidFill>
                <a:latin typeface="Verdana" charset="0"/>
              </a:rPr>
              <a:t>3</a:t>
            </a:r>
          </a:p>
        </p:txBody>
      </p:sp>
      <p:sp>
        <p:nvSpPr>
          <p:cNvPr id="17" name="Right Arrow 16"/>
          <p:cNvSpPr/>
          <p:nvPr/>
        </p:nvSpPr>
        <p:spPr>
          <a:xfrm flipH="1">
            <a:off x="5765800" y="2032000"/>
            <a:ext cx="234950" cy="38893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Arrow 20"/>
          <p:cNvSpPr/>
          <p:nvPr/>
        </p:nvSpPr>
        <p:spPr>
          <a:xfrm flipH="1">
            <a:off x="3490913" y="2038350"/>
            <a:ext cx="234950" cy="38893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7662" name="Picture 9"/>
          <p:cNvPicPr>
            <a:picLocks noChangeAspect="1" noChangeArrowheads="1"/>
          </p:cNvPicPr>
          <p:nvPr/>
        </p:nvPicPr>
        <p:blipFill>
          <a:blip r:embed="rId6"/>
          <a:srcRect t="29619"/>
          <a:stretch>
            <a:fillRect/>
          </a:stretch>
        </p:blipFill>
        <p:spPr bwMode="auto">
          <a:xfrm>
            <a:off x="7462838" y="268288"/>
            <a:ext cx="1666875" cy="7762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73"/>
                                        </p:tgtEl>
                                        <p:attrNameLst>
                                          <p:attrName>style.visibility</p:attrName>
                                        </p:attrNameLst>
                                      </p:cBhvr>
                                      <p:to>
                                        <p:strVal val="visible"/>
                                      </p:to>
                                    </p:set>
                                  </p:childTnLst>
                                </p:cTn>
                              </p:par>
                              <p:par>
                                <p:cTn id="7" presetID="9" presetClass="exit" presetSubtype="0" fill="hold" grpId="0" nodeType="withEffect">
                                  <p:stCondLst>
                                    <p:cond delay="0"/>
                                  </p:stCondLst>
                                  <p:childTnLst>
                                    <p:animEffect transition="out" filter="dissolv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par>
                          <p:cTn id="10" fill="hold" nodeType="afterGroup">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nodeType="afterGroup">
                            <p:stCondLst>
                              <p:cond delay="500"/>
                            </p:stCondLst>
                            <p:childTnLst>
                              <p:par>
                                <p:cTn id="14" presetID="35"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style.rotation</p:attrName>
                                        </p:attrNameLst>
                                      </p:cBhvr>
                                      <p:tavLst>
                                        <p:tav tm="0">
                                          <p:val>
                                            <p:fltVal val="720"/>
                                          </p:val>
                                        </p:tav>
                                        <p:tav tm="100000">
                                          <p:val>
                                            <p:fltVal val="0"/>
                                          </p:val>
                                        </p:tav>
                                      </p:tavLst>
                                    </p:anim>
                                    <p:anim calcmode="lin" valueType="num">
                                      <p:cBhvr>
                                        <p:cTn id="18" dur="1000" fill="hold"/>
                                        <p:tgtEl>
                                          <p:spTgt spid="17"/>
                                        </p:tgtEl>
                                        <p:attrNameLst>
                                          <p:attrName>ppt_h</p:attrName>
                                        </p:attrNameLst>
                                      </p:cBhvr>
                                      <p:tavLst>
                                        <p:tav tm="0">
                                          <p:val>
                                            <p:fltVal val="0"/>
                                          </p:val>
                                        </p:tav>
                                        <p:tav tm="100000">
                                          <p:val>
                                            <p:strVal val="#ppt_h"/>
                                          </p:val>
                                        </p:tav>
                                      </p:tavLst>
                                    </p:anim>
                                    <p:anim calcmode="lin" valueType="num">
                                      <p:cBhvr>
                                        <p:cTn id="19" dur="1000" fill="hold"/>
                                        <p:tgtEl>
                                          <p:spTgt spid="17"/>
                                        </p:tgtEl>
                                        <p:attrNameLst>
                                          <p:attrName>ppt_w</p:attrName>
                                        </p:attrNameLst>
                                      </p:cBhvr>
                                      <p:tavLst>
                                        <p:tav tm="0">
                                          <p:val>
                                            <p:fltVal val="0"/>
                                          </p:val>
                                        </p:tav>
                                        <p:tav tm="100000">
                                          <p:val>
                                            <p:strVal val="#ppt_w"/>
                                          </p:val>
                                        </p:tav>
                                      </p:tavLst>
                                    </p:anim>
                                  </p:childTnLst>
                                </p:cTn>
                              </p:par>
                            </p:childTnLst>
                          </p:cTn>
                        </p:par>
                        <p:par>
                          <p:cTn id="20" fill="hold" nodeType="afterGroup">
                            <p:stCondLst>
                              <p:cond delay="1500"/>
                            </p:stCondLst>
                            <p:childTnLst>
                              <p:par>
                                <p:cTn id="21" presetID="9" presetClass="exit" presetSubtype="0" fill="hold" grpId="0" nodeType="afterEffect">
                                  <p:stCondLst>
                                    <p:cond delay="0"/>
                                  </p:stCondLst>
                                  <p:childTnLst>
                                    <p:animEffect transition="out" filter="dissolv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par>
                          <p:cTn id="24" fill="hold" nodeType="afterGroup">
                            <p:stCondLst>
                              <p:cond delay="2000"/>
                            </p:stCondLst>
                            <p:childTnLst>
                              <p:par>
                                <p:cTn id="25" presetID="1"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nodeType="afterGroup">
                            <p:stCondLst>
                              <p:cond delay="2000"/>
                            </p:stCondLst>
                            <p:childTnLst>
                              <p:par>
                                <p:cTn id="28" presetID="35"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style.rotation</p:attrName>
                                        </p:attrNameLst>
                                      </p:cBhvr>
                                      <p:tavLst>
                                        <p:tav tm="0">
                                          <p:val>
                                            <p:fltVal val="720"/>
                                          </p:val>
                                        </p:tav>
                                        <p:tav tm="100000">
                                          <p:val>
                                            <p:fltVal val="0"/>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 calcmode="lin" valueType="num">
                                      <p:cBhvr>
                                        <p:cTn id="33" dur="1000" fill="hold"/>
                                        <p:tgtEl>
                                          <p:spTgt spid="21"/>
                                        </p:tgtEl>
                                        <p:attrNameLst>
                                          <p:attrName>ppt_w</p:attrName>
                                        </p:attrNameLst>
                                      </p:cBhvr>
                                      <p:tavLst>
                                        <p:tav tm="0">
                                          <p:val>
                                            <p:fltVal val="0"/>
                                          </p:val>
                                        </p:tav>
                                        <p:tav tm="100000">
                                          <p:val>
                                            <p:strVal val="#ppt_w"/>
                                          </p:val>
                                        </p:tav>
                                      </p:tavLst>
                                    </p:anim>
                                  </p:childTnLst>
                                </p:cTn>
                              </p:par>
                            </p:childTnLst>
                          </p:cTn>
                        </p:par>
                        <p:par>
                          <p:cTn id="34" fill="hold" nodeType="afterGroup">
                            <p:stCondLst>
                              <p:cond delay="3000"/>
                            </p:stCondLst>
                            <p:childTnLst>
                              <p:par>
                                <p:cTn id="35" presetID="1"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1273" grpId="0"/>
      <p:bldP spid="13" grpId="0"/>
      <p:bldP spid="14" grpId="0"/>
      <p:bldP spid="15" grpId="0"/>
      <p:bldP spid="17"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Get the History Right</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pPr eaLnBrk="1" hangingPunct="1"/>
            <a:r>
              <a:rPr lang="en-US" dirty="0"/>
              <a:t>The people in the area are focused on history</a:t>
            </a:r>
          </a:p>
          <a:p>
            <a:pPr lvl="1" eaLnBrk="1" hangingPunct="1"/>
            <a:r>
              <a:rPr lang="en-US" dirty="0"/>
              <a:t>Ancient claims to land</a:t>
            </a:r>
          </a:p>
          <a:p>
            <a:pPr lvl="1" eaLnBrk="1" hangingPunct="1"/>
            <a:r>
              <a:rPr lang="en-US" dirty="0"/>
              <a:t>Rights based on occupation of the land</a:t>
            </a:r>
          </a:p>
          <a:p>
            <a:pPr eaLnBrk="1" hangingPunct="1"/>
            <a:r>
              <a:rPr lang="en-US" dirty="0"/>
              <a:t>History is not the same for Jews and </a:t>
            </a:r>
            <a:r>
              <a:rPr lang="en-US" dirty="0" smtClean="0"/>
              <a:t>Muslims</a:t>
            </a:r>
            <a:endParaRPr lang="en-US" dirty="0"/>
          </a:p>
          <a:p>
            <a:pPr lvl="1" eaLnBrk="1" hangingPunct="1"/>
            <a:r>
              <a:rPr lang="en-US" dirty="0">
                <a:ea typeface="ＭＳ Ｐゴシック" charset="-128"/>
                <a:cs typeface="ＭＳ Ｐゴシック" charset="-128"/>
              </a:rPr>
              <a:t>Jewish (Hebrew) and </a:t>
            </a:r>
            <a:r>
              <a:rPr lang="en-US" dirty="0" smtClean="0">
                <a:ea typeface="ＭＳ Ｐゴシック" charset="-128"/>
                <a:cs typeface="ＭＳ Ｐゴシック" charset="-128"/>
              </a:rPr>
              <a:t>Muslim </a:t>
            </a:r>
            <a:r>
              <a:rPr lang="en-US" dirty="0">
                <a:ea typeface="ＭＳ Ｐゴシック" charset="-128"/>
                <a:cs typeface="ＭＳ Ｐゴシック" charset="-128"/>
              </a:rPr>
              <a:t>(Arab) histories begin with Abraham</a:t>
            </a:r>
          </a:p>
          <a:p>
            <a:endParaRPr lang="en-US" dirty="0"/>
          </a:p>
        </p:txBody>
      </p:sp>
      <p:pic>
        <p:nvPicPr>
          <p:cNvPr id="29700" name="Picture 9"/>
          <p:cNvPicPr>
            <a:picLocks noChangeAspect="1" noChangeArrowheads="1"/>
          </p:cNvPicPr>
          <p:nvPr/>
        </p:nvPicPr>
        <p:blipFill>
          <a:blip r:embed="rId3"/>
          <a:srcRect t="29619"/>
          <a:stretch>
            <a:fillRect/>
          </a:stretch>
        </p:blipFill>
        <p:spPr bwMode="auto">
          <a:xfrm>
            <a:off x="7462838" y="268288"/>
            <a:ext cx="1666875" cy="7762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Patriarchs</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nvGraphicFramePr>
        <p:xfrm>
          <a:off x="457200" y="1617663"/>
          <a:ext cx="82296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1749" name="Picture 9"/>
          <p:cNvPicPr>
            <a:picLocks noChangeAspect="1" noChangeArrowheads="1"/>
          </p:cNvPicPr>
          <p:nvPr/>
        </p:nvPicPr>
        <p:blipFill>
          <a:blip r:embed="rId8"/>
          <a:srcRect t="29619"/>
          <a:stretch>
            <a:fillRect/>
          </a:stretch>
        </p:blipFill>
        <p:spPr bwMode="auto">
          <a:xfrm>
            <a:off x="7462838" y="268288"/>
            <a:ext cx="1666875" cy="7762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Understanding &amp;#x0D;&amp;#x0A;the Middle East&amp;quot;&quot;/&gt;&lt;property id=&quot;20307&quot; value=&quot;316&quot;/&gt;&lt;/object&gt;&lt;object type=&quot;3&quot; unique_id=&quot;10005&quot;&gt;&lt;property id=&quot;20148&quot; value=&quot;5&quot;/&gt;&lt;property id=&quot;20300&quot; value=&quot;Slide 3 - &amp;quot;Know your customers&amp;quot;&quot;/&gt;&lt;property id=&quot;20307&quot; value=&quot;317&quot;/&gt;&lt;/object&gt;&lt;object type=&quot;3&quot; unique_id=&quot;10006&quot;&gt;&lt;property id=&quot;20148&quot; value=&quot;5&quot;/&gt;&lt;property id=&quot;20300&quot; value=&quot;Slide 4&quot;/&gt;&lt;property id=&quot;20307&quot; value=&quot;340&quot;/&gt;&lt;/object&gt;&lt;object type=&quot;3&quot; unique_id=&quot;10007&quot;&gt;&lt;property id=&quot;20148&quot; value=&quot;5&quot;/&gt;&lt;property id=&quot;20300&quot; value=&quot;Slide 5&quot;/&gt;&lt;property id=&quot;20307&quot; value=&quot;341&quot;/&gt;&lt;/object&gt;&lt;object type=&quot;3&quot; unique_id=&quot;10008&quot;&gt;&lt;property id=&quot;20148&quot; value=&quot;5&quot;/&gt;&lt;property id=&quot;20300&quot; value=&quot;Slide 6&quot;/&gt;&lt;property id=&quot;20307&quot; value=&quot;318&quot;/&gt;&lt;/object&gt;&lt;object type=&quot;3&quot; unique_id=&quot;10009&quot;&gt;&lt;property id=&quot;20148&quot; value=&quot;5&quot;/&gt;&lt;property id=&quot;20300&quot; value=&quot;Slide 7&quot;/&gt;&lt;property id=&quot;20307&quot; value=&quot;342&quot;/&gt;&lt;/object&gt;&lt;object type=&quot;3&quot; unique_id=&quot;10010&quot;&gt;&lt;property id=&quot;20148&quot; value=&quot;5&quot;/&gt;&lt;property id=&quot;20300&quot; value=&quot;Slide 8&quot;/&gt;&lt;property id=&quot;20307&quot; value=&quot;319&quot;/&gt;&lt;/object&gt;&lt;object type=&quot;3&quot; unique_id=&quot;10011&quot;&gt;&lt;property id=&quot;20148&quot; value=&quot;5&quot;/&gt;&lt;property id=&quot;20300&quot; value=&quot;Slide 9&quot;/&gt;&lt;property id=&quot;20307&quot; value=&quot;343&quot;/&gt;&lt;/object&gt;&lt;object type=&quot;3&quot; unique_id=&quot;10012&quot;&gt;&lt;property id=&quot;20148&quot; value=&quot;5&quot;/&gt;&lt;property id=&quot;20300&quot; value=&quot;Slide 10&quot;/&gt;&lt;property id=&quot;20307&quot; value=&quot;344&quot;/&gt;&lt;/object&gt;&lt;object type=&quot;3&quot; unique_id=&quot;10013&quot;&gt;&lt;property id=&quot;20148&quot; value=&quot;5&quot;/&gt;&lt;property id=&quot;20300&quot; value=&quot;Slide 11 - &amp;quot;Islam&amp;quot;&quot;/&gt;&lt;property id=&quot;20307&quot; value=&quot;264&quot;/&gt;&lt;/object&gt;&lt;object type=&quot;3&quot; unique_id=&quot;10014&quot;&gt;&lt;property id=&quot;20148&quot; value=&quot;5&quot;/&gt;&lt;property id=&quot;20300&quot; value=&quot;Slide 13 - &amp;quot;Civilizations that succeeded the Roman Empire&amp;quot;&quot;/&gt;&lt;property id=&quot;20307&quot; value=&quot;337&quot;/&gt;&lt;/object&gt;&lt;object type=&quot;3&quot; unique_id=&quot;10015&quot;&gt;&lt;property id=&quot;20148&quot; value=&quot;5&quot;/&gt;&lt;property id=&quot;20300&quot; value=&quot;Slide 15 - &amp;quot;Islam&amp;quot;&quot;/&gt;&lt;property id=&quot;20307&quot; value=&quot;323&quot;/&gt;&lt;/object&gt;&lt;object type=&quot;3&quot; unique_id=&quot;10016&quot;&gt;&lt;property id=&quot;20148&quot; value=&quot;5&quot;/&gt;&lt;property id=&quot;20300&quot; value=&quot;Slide 17 - &amp;quot;Mohammed&amp;quot;&quot;/&gt;&lt;property id=&quot;20307&quot; value=&quot;333&quot;/&gt;&lt;/object&gt;&lt;object type=&quot;3&quot; unique_id=&quot;10017&quot;&gt;&lt;property id=&quot;20148&quot; value=&quot;5&quot;/&gt;&lt;property id=&quot;20300&quot; value=&quot;Slide 19 - &amp;quot;Mohammed&amp;quot;&quot;/&gt;&lt;property id=&quot;20307&quot; value=&quot;338&quot;/&gt;&lt;/object&gt;&lt;object type=&quot;3&quot; unique_id=&quot;10018&quot;&gt;&lt;property id=&quot;20148&quot; value=&quot;5&quot;/&gt;&lt;property id=&quot;20300&quot; value=&quot;Slide 21 - &amp;quot;Mohammed’s Vision&amp;quot;&quot;/&gt;&lt;property id=&quot;20307&quot; value=&quot;270&quot;/&gt;&lt;/object&gt;&lt;object type=&quot;3&quot; unique_id=&quot;10019&quot;&gt;&lt;property id=&quot;20148&quot; value=&quot;5&quot;/&gt;&lt;property id=&quot;20300&quot; value=&quot;Slide 23 - &amp;quot;Islamic Beliefs&amp;quot;&quot;/&gt;&lt;property id=&quot;20307&quot; value=&quot;335&quot;/&gt;&lt;/object&gt;&lt;object type=&quot;3&quot; unique_id=&quot;10020&quot;&gt;&lt;property id=&quot;20148&quot; value=&quot;5&quot;/&gt;&lt;property id=&quot;20300&quot; value=&quot;Slide 25 - &amp;quot;Qur’an&amp;quot;&quot;/&gt;&lt;property id=&quot;20307&quot; value=&quot;336&quot;/&gt;&lt;/object&gt;&lt;object type=&quot;3&quot; unique_id=&quot;10021&quot;&gt;&lt;property id=&quot;20148&quot; value=&quot;5&quot;/&gt;&lt;property id=&quot;20300&quot; value=&quot;Slide 27 - &amp;quot;Mohammed History&amp;quot;&quot;/&gt;&lt;property id=&quot;20307&quot; value=&quot;334&quot;/&gt;&lt;/object&gt;&lt;object type=&quot;3&quot; unique_id=&quot;10022&quot;&gt;&lt;property id=&quot;20148&quot; value=&quot;5&quot;/&gt;&lt;property id=&quot;20300&quot; value=&quot;Slide 31 - &amp;quot;Higera&amp;quot;&quot;/&gt;&lt;property id=&quot;20307&quot; value=&quot;327&quot;/&gt;&lt;/object&gt;&lt;object type=&quot;3&quot; unique_id=&quot;10023&quot;&gt;&lt;property id=&quot;20148&quot; value=&quot;5&quot;/&gt;&lt;property id=&quot;20300&quot; value=&quot;Slide 33 - &amp;quot;Mohammed’s History&amp;quot;&quot;/&gt;&lt;property id=&quot;20307&quot; value=&quot;298&quot;/&gt;&lt;/object&gt;&lt;object type=&quot;3&quot; unique_id=&quot;10024&quot;&gt;&lt;property id=&quot;20148&quot; value=&quot;5&quot;/&gt;&lt;property id=&quot;20300&quot; value=&quot;Slide 35 - &amp;quot;Prayer and Return to Mecca&amp;quot;&quot;/&gt;&lt;property id=&quot;20307&quot; value=&quot;329&quot;/&gt;&lt;/object&gt;&lt;object type=&quot;3&quot; unique_id=&quot;10025&quot;&gt;&lt;property id=&quot;20148&quot; value=&quot;5&quot;/&gt;&lt;property id=&quot;20300&quot; value=&quot;Slide 37 - &amp;quot;Mohammed's Teachings&amp;quot;&quot;/&gt;&lt;property id=&quot;20307&quot; value=&quot;328&quot;/&gt;&lt;/object&gt;&lt;object type=&quot;3&quot; unique_id=&quot;10026&quot;&gt;&lt;property id=&quot;20148&quot; value=&quot;5&quot;/&gt;&lt;property id=&quot;20300&quot; value=&quot;Slide 40 - &amp;quot;Victory in Mecca&amp;quot;&quot;/&gt;&lt;property id=&quot;20307&quot; value=&quot;330&quot;/&gt;&lt;/object&gt;&lt;object type=&quot;3&quot; unique_id=&quot;10027&quot;&gt;&lt;property id=&quot;20148&quot; value=&quot;5&quot;/&gt;&lt;property id=&quot;20300&quot; value=&quot;Slide 42 - &amp;quot;Islamic Beliefs&amp;quot;&quot;/&gt;&lt;property id=&quot;20307&quot; value=&quot;272&quot;/&gt;&lt;/object&gt;&lt;object type=&quot;3&quot; unique_id=&quot;10028&quot;&gt;&lt;property id=&quot;20148&quot; value=&quot;5&quot;/&gt;&lt;property id=&quot;20300&quot; value=&quot;Slide 44 - &amp;quot;Death of Mohammed&amp;quot;&quot;/&gt;&lt;property id=&quot;20307&quot; value=&quot;321&quot;/&gt;&lt;/object&gt;&lt;object type=&quot;3&quot; unique_id=&quot;10029&quot;&gt;&lt;property id=&quot;20148&quot; value=&quot;5&quot;/&gt;&lt;property id=&quot;20300&quot; value=&quot;Slide 46 - &amp;quot;Succession&amp;quot;&quot;/&gt;&lt;property id=&quot;20307&quot; value=&quot;279&quot;/&gt;&lt;/object&gt;&lt;object type=&quot;3&quot; unique_id=&quot;10030&quot;&gt;&lt;property id=&quot;20148&quot; value=&quot;5&quot;/&gt;&lt;property id=&quot;20300&quot; value=&quot;Slide 49 - &amp;quot;Moslem Advance&amp;quot;&quot;/&gt;&lt;property id=&quot;20307&quot; value=&quot;326&quot;/&gt;&lt;/object&gt;&lt;object type=&quot;3&quot; unique_id=&quot;10031&quot;&gt;&lt;property id=&quot;20148&quot; value=&quot;5&quot;/&gt;&lt;property id=&quot;20300&quot; value=&quot;Slide 51 - &amp;quot;Islamic Beliefs&amp;quot;&quot;/&gt;&lt;property id=&quot;20307&quot; value=&quot;274&quot;/&gt;&lt;/object&gt;&lt;object type=&quot;3&quot; unique_id=&quot;10032&quot;&gt;&lt;property id=&quot;20148&quot; value=&quot;5&quot;/&gt;&lt;property id=&quot;20300&quot; value=&quot;Slide 53 - &amp;quot;Islamic Beliefs&amp;quot;&quot;/&gt;&lt;property id=&quot;20307&quot; value=&quot;304&quot;/&gt;&lt;/object&gt;&lt;object type=&quot;3&quot; unique_id=&quot;10033&quot;&gt;&lt;property id=&quot;20148&quot; value=&quot;5&quot;/&gt;&lt;property id=&quot;20300&quot; value=&quot;Slide 55&quot;/&gt;&lt;property id=&quot;20307&quot; value=&quot;307&quot;/&gt;&lt;/object&gt;&lt;object type=&quot;3&quot; unique_id=&quot;10034&quot;&gt;&lt;property id=&quot;20148&quot; value=&quot;5&quot;/&gt;&lt;property id=&quot;20300&quot; value=&quot;Slide 57 - &amp;quot;Islamic Beliefs&amp;quot;&quot;/&gt;&lt;property id=&quot;20307&quot; value=&quot;276&quot;/&gt;&lt;/object&gt;&lt;object type=&quot;3&quot; unique_id=&quot;10035&quot;&gt;&lt;property id=&quot;20148&quot; value=&quot;5&quot;/&gt;&lt;property id=&quot;20300&quot; value=&quot;Slide 59 - &amp;quot;Islamic Dynasties&amp;quot;&quot;/&gt;&lt;property id=&quot;20307&quot; value=&quot;315&quot;/&gt;&lt;/object&gt;&lt;object type=&quot;3&quot; unique_id=&quot;10036&quot;&gt;&lt;property id=&quot;20148&quot; value=&quot;5&quot;/&gt;&lt;property id=&quot;20300&quot; value=&quot;Slide 61 - &amp;quot;Islamic Dynasties&amp;quot;&quot;/&gt;&lt;property id=&quot;20307&quot; value=&quot;313&quot;/&gt;&lt;/object&gt;&lt;object type=&quot;3&quot; unique_id=&quot;10037&quot;&gt;&lt;property id=&quot;20148&quot; value=&quot;5&quot;/&gt;&lt;property id=&quot;20300&quot; value=&quot;Slide 63 - &amp;quot;Islamic Dynasties&amp;quot;&quot;/&gt;&lt;property id=&quot;20307&quot; value=&quot;339&quot;/&gt;&lt;/object&gt;&lt;object type=&quot;3&quot; unique_id=&quot;10038&quot;&gt;&lt;property id=&quot;20148&quot; value=&quot;5&quot;/&gt;&lt;property id=&quot;20300&quot; value=&quot;Slide 65 - &amp;quot;Islamic Dynasties&amp;quot;&quot;/&gt;&lt;property id=&quot;20307&quot; value=&quot;314&quot;/&gt;&lt;/object&gt;&lt;object type=&quot;3&quot; unique_id=&quot;10039&quot;&gt;&lt;property id=&quot;20148&quot; value=&quot;5&quot;/&gt;&lt;property id=&quot;20300&quot; value=&quot;Slide 67 - &amp;quot;Islamic Dynasties&amp;quot;&quot;/&gt;&lt;property id=&quot;20307&quot; value=&quot;283&quot;/&gt;&lt;/object&gt;&lt;object type=&quot;3&quot; unique_id=&quot;10040&quot;&gt;&lt;property id=&quot;20148&quot; value=&quot;5&quot;/&gt;&lt;property id=&quot;20300&quot; value=&quot;Slide 69 - &amp;quot;Rubaiyat of Omar Khayyam&amp;quot;&quot;/&gt;&lt;property id=&quot;20307&quot; value=&quot;308&quot;/&gt;&lt;/object&gt;&lt;object type=&quot;3&quot; unique_id=&quot;10041&quot;&gt;&lt;property id=&quot;20148&quot; value=&quot;5&quot;/&gt;&lt;property id=&quot;20300&quot; value=&quot;Slide 71 - &amp;quot;Islamic Architecture&amp;quot;&quot;/&gt;&lt;property id=&quot;20307&quot; value=&quot;285&quot;/&gt;&lt;/object&gt;&lt;object type=&quot;3&quot; unique_id=&quot;10042&quot;&gt;&lt;property id=&quot;20148&quot; value=&quot;5&quot;/&gt;&lt;property id=&quot;20300&quot; value=&quot;Slide 73 - &amp;quot;Dome of the Rock&amp;quot;&quot;/&gt;&lt;property id=&quot;20307&quot; value=&quot;322&quot;/&gt;&lt;/object&gt;&lt;object type=&quot;3&quot; unique_id=&quot;10043&quot;&gt;&lt;property id=&quot;20148&quot; value=&quot;5&quot;/&gt;&lt;property id=&quot;20300&quot; value=&quot;Slide 75 - &amp;quot;Islamic Architecture&amp;quot;&quot;/&gt;&lt;property id=&quot;20307&quot; value=&quot;310&quot;/&gt;&lt;/object&gt;&lt;object type=&quot;3&quot; unique_id=&quot;10044&quot;&gt;&lt;property id=&quot;20148&quot; value=&quot;5&quot;/&gt;&lt;property id=&quot;20300&quot; value=&quot;Slide 77 - &amp;quot;The Alhambra&amp;quot;&quot;/&gt;&lt;property id=&quot;20307&quot; value=&quot;320&quot;/&gt;&lt;/object&gt;&lt;object type=&quot;3&quot; unique_id=&quot;10045&quot;&gt;&lt;property id=&quot;20148&quot; value=&quot;5&quot;/&gt;&lt;property id=&quot;20300&quot; value=&quot;Slide 79 - &amp;quot;Islam and LDS&amp;quot;&quot;/&gt;&lt;property id=&quot;20307&quot; value=&quot;305&quot;/&gt;&lt;/object&gt;&lt;object type=&quot;3&quot; unique_id=&quot;10046&quot;&gt;&lt;property id=&quot;20148&quot; value=&quot;5&quot;/&gt;&lt;property id=&quot;20300&quot; value=&quot;Slide 81 - &amp;quot;Discussion&amp;quot;&quot;/&gt;&lt;property id=&quot;20307&quot; value=&quot;306&quot;/&gt;&lt;/object&gt;&lt;object type=&quot;3&quot; unique_id=&quot;10047&quot;&gt;&lt;property id=&quot;20148&quot; value=&quot;5&quot;/&gt;&lt;property id=&quot;20300&quot; value=&quot;Slide 83 - &amp;quot;Thank You&amp;quot;&quot;/&gt;&lt;property id=&quot;20307&quot; value=&quot;296&quot;/&gt;&lt;/object&gt;&lt;object type=&quot;3&quot; unique_id=&quot;10370&quot;&gt;&lt;property id=&quot;20148&quot; value=&quot;5&quot;/&gt;&lt;property id=&quot;20300&quot; value=&quot;Slide 14&quot;/&gt;&lt;property id=&quot;20307&quot; value=&quot;345&quot;/&gt;&lt;/object&gt;&lt;object type=&quot;3&quot; unique_id=&quot;10418&quot;&gt;&lt;property id=&quot;20148&quot; value=&quot;5&quot;/&gt;&lt;property id=&quot;20300&quot; value=&quot;Slide 12&quot;/&gt;&lt;property id=&quot;20307&quot; value=&quot;346&quot;/&gt;&lt;/object&gt;&lt;object type=&quot;3&quot; unique_id=&quot;10563&quot;&gt;&lt;property id=&quot;20148&quot; value=&quot;5&quot;/&gt;&lt;property id=&quot;20300&quot; value=&quot;Slide 16&quot;/&gt;&lt;property id=&quot;20307&quot; value=&quot;347&quot;/&gt;&lt;/object&gt;&lt;object type=&quot;3&quot; unique_id=&quot;10564&quot;&gt;&lt;property id=&quot;20148&quot; value=&quot;5&quot;/&gt;&lt;property id=&quot;20300&quot; value=&quot;Slide 18&quot;/&gt;&lt;property id=&quot;20307&quot; value=&quot;348&quot;/&gt;&lt;/object&gt;&lt;object type=&quot;3&quot; unique_id=&quot;10565&quot;&gt;&lt;property id=&quot;20148&quot; value=&quot;5&quot;/&gt;&lt;property id=&quot;20300&quot; value=&quot;Slide 20&quot;/&gt;&lt;property id=&quot;20307&quot; value=&quot;349&quot;/&gt;&lt;/object&gt;&lt;object type=&quot;3&quot; unique_id=&quot;11280&quot;&gt;&lt;property id=&quot;20148&quot; value=&quot;5&quot;/&gt;&lt;property id=&quot;20300&quot; value=&quot;Slide 22&quot;/&gt;&lt;property id=&quot;20307&quot; value=&quot;350&quot;/&gt;&lt;/object&gt;&lt;object type=&quot;3&quot; unique_id=&quot;11281&quot;&gt;&lt;property id=&quot;20148&quot; value=&quot;5&quot;/&gt;&lt;property id=&quot;20300&quot; value=&quot;Slide 24&quot;/&gt;&lt;property id=&quot;20307&quot; value=&quot;351&quot;/&gt;&lt;/object&gt;&lt;object type=&quot;3&quot; unique_id=&quot;11282&quot;&gt;&lt;property id=&quot;20148&quot; value=&quot;5&quot;/&gt;&lt;property id=&quot;20300&quot; value=&quot;Slide 26&quot;/&gt;&lt;property id=&quot;20307&quot; value=&quot;353&quot;/&gt;&lt;/object&gt;&lt;object type=&quot;3&quot; unique_id=&quot;11283&quot;&gt;&lt;property id=&quot;20148&quot; value=&quot;5&quot;/&gt;&lt;property id=&quot;20300&quot; value=&quot;Slide 28&quot;/&gt;&lt;property id=&quot;20307&quot; value=&quot;352&quot;/&gt;&lt;/object&gt;&lt;object type=&quot;3&quot; unique_id=&quot;11284&quot;&gt;&lt;property id=&quot;20148&quot; value=&quot;5&quot;/&gt;&lt;property id=&quot;20300&quot; value=&quot;Slide 29&quot;/&gt;&lt;property id=&quot;20307&quot; value=&quot;354&quot;/&gt;&lt;/object&gt;&lt;object type=&quot;3&quot; unique_id=&quot;11285&quot;&gt;&lt;property id=&quot;20148&quot; value=&quot;5&quot;/&gt;&lt;property id=&quot;20300&quot; value=&quot;Slide 30&quot;/&gt;&lt;property id=&quot;20307&quot; value=&quot;355&quot;/&gt;&lt;/object&gt;&lt;object type=&quot;3&quot; unique_id=&quot;11286&quot;&gt;&lt;property id=&quot;20148&quot; value=&quot;5&quot;/&gt;&lt;property id=&quot;20300&quot; value=&quot;Slide 32&quot;/&gt;&lt;property id=&quot;20307&quot; value=&quot;356&quot;/&gt;&lt;/object&gt;&lt;object type=&quot;3&quot; unique_id=&quot;11287&quot;&gt;&lt;property id=&quot;20148&quot; value=&quot;5&quot;/&gt;&lt;property id=&quot;20300&quot; value=&quot;Slide 34&quot;/&gt;&lt;property id=&quot;20307&quot; value=&quot;357&quot;/&gt;&lt;/object&gt;&lt;object type=&quot;3&quot; unique_id=&quot;11288&quot;&gt;&lt;property id=&quot;20148&quot; value=&quot;5&quot;/&gt;&lt;property id=&quot;20300&quot; value=&quot;Slide 36&quot;/&gt;&lt;property id=&quot;20307&quot; value=&quot;358&quot;/&gt;&lt;/object&gt;&lt;object type=&quot;3&quot; unique_id=&quot;11409&quot;&gt;&lt;property id=&quot;20148&quot; value=&quot;5&quot;/&gt;&lt;property id=&quot;20300&quot; value=&quot;Slide 38&quot;/&gt;&lt;property id=&quot;20307&quot; value=&quot;359&quot;/&gt;&lt;/object&gt;&lt;object type=&quot;3&quot; unique_id=&quot;11410&quot;&gt;&lt;property id=&quot;20148&quot; value=&quot;5&quot;/&gt;&lt;property id=&quot;20300&quot; value=&quot;Slide 39&quot;/&gt;&lt;property id=&quot;20307&quot; value=&quot;360&quot;/&gt;&lt;/object&gt;&lt;object type=&quot;3&quot; unique_id=&quot;11721&quot;&gt;&lt;property id=&quot;20148&quot; value=&quot;5&quot;/&gt;&lt;property id=&quot;20300&quot; value=&quot;Slide 41&quot;/&gt;&lt;property id=&quot;20307&quot; value=&quot;361&quot;/&gt;&lt;/object&gt;&lt;object type=&quot;3&quot; unique_id=&quot;11722&quot;&gt;&lt;property id=&quot;20148&quot; value=&quot;5&quot;/&gt;&lt;property id=&quot;20300&quot; value=&quot;Slide 43&quot;/&gt;&lt;property id=&quot;20307&quot; value=&quot;362&quot;/&gt;&lt;/object&gt;&lt;object type=&quot;3&quot; unique_id=&quot;11915&quot;&gt;&lt;property id=&quot;20148&quot; value=&quot;5&quot;/&gt;&lt;property id=&quot;20300&quot; value=&quot;Slide 45&quot;/&gt;&lt;property id=&quot;20307&quot; value=&quot;363&quot;/&gt;&lt;/object&gt;&lt;object type=&quot;3&quot; unique_id=&quot;11916&quot;&gt;&lt;property id=&quot;20148&quot; value=&quot;5&quot;/&gt;&lt;property id=&quot;20300&quot; value=&quot;Slide 47&quot;/&gt;&lt;property id=&quot;20307&quot; value=&quot;364&quot;/&gt;&lt;/object&gt;&lt;object type=&quot;3&quot; unique_id=&quot;11917&quot;&gt;&lt;property id=&quot;20148&quot; value=&quot;5&quot;/&gt;&lt;property id=&quot;20300&quot; value=&quot;Slide 48&quot;/&gt;&lt;property id=&quot;20307&quot; value=&quot;365&quot;/&gt;&lt;/object&gt;&lt;object type=&quot;3&quot; unique_id=&quot;12253&quot;&gt;&lt;property id=&quot;20148&quot; value=&quot;5&quot;/&gt;&lt;property id=&quot;20300&quot; value=&quot;Slide 50&quot;/&gt;&lt;property id=&quot;20307&quot; value=&quot;366&quot;/&gt;&lt;/object&gt;&lt;object type=&quot;3&quot; unique_id=&quot;12254&quot;&gt;&lt;property id=&quot;20148&quot; value=&quot;5&quot;/&gt;&lt;property id=&quot;20300&quot; value=&quot;Slide 52&quot;/&gt;&lt;property id=&quot;20307&quot; value=&quot;367&quot;/&gt;&lt;/object&gt;&lt;object type=&quot;3&quot; unique_id=&quot;12738&quot;&gt;&lt;property id=&quot;20148&quot; value=&quot;5&quot;/&gt;&lt;property id=&quot;20300&quot; value=&quot;Slide 54&quot;/&gt;&lt;property id=&quot;20307&quot; value=&quot;368&quot;/&gt;&lt;/object&gt;&lt;object type=&quot;3&quot; unique_id=&quot;12739&quot;&gt;&lt;property id=&quot;20148&quot; value=&quot;5&quot;/&gt;&lt;property id=&quot;20300&quot; value=&quot;Slide 56&quot;/&gt;&lt;property id=&quot;20307&quot; value=&quot;369&quot;/&gt;&lt;/object&gt;&lt;object type=&quot;3&quot; unique_id=&quot;12740&quot;&gt;&lt;property id=&quot;20148&quot; value=&quot;5&quot;/&gt;&lt;property id=&quot;20300&quot; value=&quot;Slide 58&quot;/&gt;&lt;property id=&quot;20307&quot; value=&quot;370&quot;/&gt;&lt;/object&gt;&lt;object type=&quot;3&quot; unique_id=&quot;12741&quot;&gt;&lt;property id=&quot;20148&quot; value=&quot;5&quot;/&gt;&lt;property id=&quot;20300&quot; value=&quot;Slide 60&quot;/&gt;&lt;property id=&quot;20307&quot; value=&quot;371&quot;/&gt;&lt;/object&gt;&lt;object type=&quot;3&quot; unique_id=&quot;12742&quot;&gt;&lt;property id=&quot;20148&quot; value=&quot;5&quot;/&gt;&lt;property id=&quot;20300&quot; value=&quot;Slide 62&quot;/&gt;&lt;property id=&quot;20307&quot; value=&quot;372&quot;/&gt;&lt;/object&gt;&lt;object type=&quot;3&quot; unique_id=&quot;12891&quot;&gt;&lt;property id=&quot;20148&quot; value=&quot;5&quot;/&gt;&lt;property id=&quot;20300&quot; value=&quot;Slide 64&quot;/&gt;&lt;property id=&quot;20307&quot; value=&quot;373&quot;/&gt;&lt;/object&gt;&lt;object type=&quot;3&quot; unique_id=&quot;12892&quot;&gt;&lt;property id=&quot;20148&quot; value=&quot;5&quot;/&gt;&lt;property id=&quot;20300&quot; value=&quot;Slide 66&quot;/&gt;&lt;property id=&quot;20307&quot; value=&quot;374&quot;/&gt;&lt;/object&gt;&lt;object type=&quot;3&quot; unique_id=&quot;12893&quot;&gt;&lt;property id=&quot;20148&quot; value=&quot;5&quot;/&gt;&lt;property id=&quot;20300&quot; value=&quot;Slide 68&quot;/&gt;&lt;property id=&quot;20307&quot; value=&quot;375&quot;/&gt;&lt;/object&gt;&lt;object type=&quot;3&quot; unique_id=&quot;12894&quot;&gt;&lt;property id=&quot;20148&quot; value=&quot;5&quot;/&gt;&lt;property id=&quot;20300&quot; value=&quot;Slide 70&quot;/&gt;&lt;property id=&quot;20307&quot; value=&quot;376&quot;/&gt;&lt;/object&gt;&lt;object type=&quot;3&quot; unique_id=&quot;12895&quot;&gt;&lt;property id=&quot;20148&quot; value=&quot;5&quot;/&gt;&lt;property id=&quot;20300&quot; value=&quot;Slide 72&quot;/&gt;&lt;property id=&quot;20307&quot; value=&quot;377&quot;/&gt;&lt;/object&gt;&lt;object type=&quot;3&quot; unique_id=&quot;12896&quot;&gt;&lt;property id=&quot;20148&quot; value=&quot;5&quot;/&gt;&lt;property id=&quot;20300&quot; value=&quot;Slide 74&quot;/&gt;&lt;property id=&quot;20307&quot; value=&quot;378&quot;/&gt;&lt;/object&gt;&lt;object type=&quot;3&quot; unique_id=&quot;12897&quot;&gt;&lt;property id=&quot;20148&quot; value=&quot;5&quot;/&gt;&lt;property id=&quot;20300&quot; value=&quot;Slide 76&quot;/&gt;&lt;property id=&quot;20307&quot; value=&quot;379&quot;/&gt;&lt;/object&gt;&lt;object type=&quot;3&quot; unique_id=&quot;13303&quot;&gt;&lt;property id=&quot;20148&quot; value=&quot;5&quot;/&gt;&lt;property id=&quot;20300&quot; value=&quot;Slide 2 - &amp;quot;Understanding &amp;#x0D;&amp;#x0A;the Middle East&amp;quot;&quot;/&gt;&lt;property id=&quot;20307&quot; value=&quot;383&quot;/&gt;&lt;/object&gt;&lt;object type=&quot;3&quot; unique_id=&quot;13304&quot;&gt;&lt;property id=&quot;20148&quot; value=&quot;5&quot;/&gt;&lt;property id=&quot;20300&quot; value=&quot;Slide 78&quot;/&gt;&lt;property id=&quot;20307&quot; value=&quot;380&quot;/&gt;&lt;/object&gt;&lt;object type=&quot;3&quot; unique_id=&quot;13305&quot;&gt;&lt;property id=&quot;20148&quot; value=&quot;5&quot;/&gt;&lt;property id=&quot;20300&quot; value=&quot;Slide 80&quot;/&gt;&lt;property id=&quot;20307&quot; value=&quot;381&quot;/&gt;&lt;/object&gt;&lt;object type=&quot;3&quot; unique_id=&quot;13306&quot;&gt;&lt;property id=&quot;20148&quot; value=&quot;5&quot;/&gt;&lt;property id=&quot;20300&quot; value=&quot;Slide 82&quot;/&gt;&lt;property id=&quot;20307&quot; value=&quot;382&quot;/&gt;&lt;/object&gt;&lt;object type=&quot;3&quot; unique_id=&quot;13647&quot;&gt;&lt;property id=&quot;20148&quot; value=&quot;5&quot;/&gt;&lt;property id=&quot;20300&quot; value=&quot;Slide 84 - &amp;quot;Thank You&amp;#x0D;&amp;#x0A;Seek&amp;#x0D;&amp;#x0A;Understanding&amp;quot;&quot;/&gt;&lt;property id=&quot;20307&quot; value=&quot;384&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7986</TotalTime>
  <Words>2105</Words>
  <Application>Microsoft Macintosh PowerPoint</Application>
  <PresentationFormat>On-screen Show (4:3)</PresentationFormat>
  <Paragraphs>297</Paragraphs>
  <Slides>53</Slides>
  <Notes>52</Notes>
  <HiddenSlides>0</HiddenSlides>
  <MMClips>1</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Default Design</vt:lpstr>
      <vt:lpstr>Understanding  the Middle East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BYU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Creativity</dc:title>
  <dc:creator>strongb</dc:creator>
  <cp:lastModifiedBy>Brent Strong</cp:lastModifiedBy>
  <cp:revision>205</cp:revision>
  <dcterms:created xsi:type="dcterms:W3CDTF">2011-03-18T14:39:23Z</dcterms:created>
  <dcterms:modified xsi:type="dcterms:W3CDTF">2012-04-02T13:39:44Z</dcterms:modified>
</cp:coreProperties>
</file>