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6633"/>
    <a:srgbClr val="666633"/>
    <a:srgbClr val="336600"/>
    <a:srgbClr val="614020"/>
    <a:srgbClr val="523E30"/>
    <a:srgbClr val="B2B2B2"/>
    <a:srgbClr val="DDDDDD"/>
    <a:srgbClr val="B389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76562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77863"/>
            <a:ext cx="47180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41825"/>
            <a:ext cx="5114925" cy="4138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76563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07450"/>
            <a:ext cx="2976562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D6DC76E-1F73-47A2-9548-33DE4CF1D2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685800"/>
            <a:ext cx="6400800" cy="1295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2133600"/>
            <a:ext cx="6172200" cy="6858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129" name="Picture 57" descr="your logo 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172200"/>
            <a:ext cx="857250" cy="428625"/>
          </a:xfrm>
          <a:prstGeom prst="rect">
            <a:avLst/>
          </a:prstGeom>
          <a:noFill/>
        </p:spPr>
      </p:pic>
      <p:sp>
        <p:nvSpPr>
          <p:cNvPr id="3130" name="Rectangle 5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CED97-3053-4362-8224-7286096F6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FA72-58C8-4F92-9FA2-0C5C9DC7E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533400"/>
            <a:ext cx="1638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62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19EC5-07F7-4B09-9377-54B92E69F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0C24-9F69-42B6-B519-A83ECEAF5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0A141-DDBB-420B-8DD2-BC6AE3576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76400"/>
            <a:ext cx="3200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76400-9C0C-4266-9401-1279C2044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00574-23D1-4213-BE38-51B5E3118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CD8F-45B9-49AC-8717-D0870985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7E061-3542-4756-B2AE-B5225E134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C8485-11D2-4317-8948-AB27E138E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9059-C931-4D0F-B1F7-86212D4E5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76400"/>
            <a:ext cx="6553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2484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8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+mn-lt"/>
              </a:defRPr>
            </a:lvl1pPr>
          </a:lstStyle>
          <a:p>
            <a:fld id="{C1172EC9-5AA1-4A40-84CB-4DF6571E2CE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69" name="Picture 45" descr="your logo her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" y="6172200"/>
            <a:ext cx="857250" cy="428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95400" y="685800"/>
            <a:ext cx="7391400" cy="2209800"/>
          </a:xfrm>
        </p:spPr>
        <p:txBody>
          <a:bodyPr/>
          <a:lstStyle/>
          <a:p>
            <a:pPr algn="ctr"/>
            <a:r>
              <a:rPr lang="en-US" sz="3600" dirty="0" smtClean="0"/>
              <a:t>Fundamentals of </a:t>
            </a:r>
            <a:br>
              <a:rPr lang="en-US" sz="3600" dirty="0" smtClean="0"/>
            </a:br>
            <a:r>
              <a:rPr lang="en-US" sz="3600" dirty="0" smtClean="0"/>
              <a:t>Composites Manufacturing</a:t>
            </a:r>
            <a:br>
              <a:rPr lang="en-US" sz="3600" dirty="0" smtClean="0"/>
            </a:br>
            <a:r>
              <a:rPr lang="en-US" sz="3600" dirty="0" smtClean="0"/>
              <a:t>Materials, Methods, &amp; Applications</a:t>
            </a:r>
            <a:endParaRPr lang="en-US" sz="3600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43300" y="4343400"/>
            <a:ext cx="36957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entury Gothic" pitchFamily="34" charset="0"/>
              </a:rPr>
              <a:t>Chapter 7 Ceramic and Metal Matrix Composites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8" name="Picture 7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Properties and Uses of Metal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6553200" cy="4267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7-2  Properties of selected metal matrix composites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  <p:pic>
        <p:nvPicPr>
          <p:cNvPr id="6" name="Picture 5" descr="Table 7-2.jpg"/>
          <p:cNvPicPr>
            <a:picLocks noChangeAspect="1"/>
          </p:cNvPicPr>
          <p:nvPr/>
        </p:nvPicPr>
        <p:blipFill>
          <a:blip r:embed="rId3" cstate="print"/>
          <a:srcRect t="3448" b="3218"/>
          <a:stretch>
            <a:fillRect/>
          </a:stretch>
        </p:blipFill>
        <p:spPr>
          <a:xfrm>
            <a:off x="1219200" y="1981200"/>
            <a:ext cx="7258775" cy="4546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Properties and Uses of Metal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7696200" cy="4267200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7-2  Specific strengths versus specific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stiffnesses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various composites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  <p:pic>
        <p:nvPicPr>
          <p:cNvPr id="6" name="Picture 5" descr="Fig 7-2.jpg"/>
          <p:cNvPicPr>
            <a:picLocks noChangeAspect="1"/>
          </p:cNvPicPr>
          <p:nvPr/>
        </p:nvPicPr>
        <p:blipFill>
          <a:blip r:embed="rId3" cstate="print"/>
          <a:srcRect l="5941" t="4361" r="4950" b="7323"/>
          <a:stretch>
            <a:fillRect/>
          </a:stretch>
        </p:blipFill>
        <p:spPr>
          <a:xfrm>
            <a:off x="2209800" y="1981200"/>
            <a:ext cx="6172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and Uses of Metal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Automotive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 which include piston ring inserts, pistons, connecting rods,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impellers, brake calipers.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Aerospace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 include structural rods for space platforms, antenna masts for satellites,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aircraft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stiffeners, actuator rods.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of Metal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Reinforcement material orientation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important?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Reinforcement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size.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7-1  Diamond Reinforced Abrasive Pads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diamond-abrasive-for-floor-polishing_103887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143000"/>
            <a:ext cx="5486400" cy="5486400"/>
          </a:xfrm>
        </p:spPr>
      </p:pic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Ceramic and Metal Matrix Composites -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Non-polymeric matrix materials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 and uses of ceramic matrix composites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of ceramic matrix composites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 and uses of metal matrix composites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of metal matrix composites</a:t>
            </a:r>
          </a:p>
          <a:p>
            <a:endParaRPr lang="en-US" dirty="0"/>
          </a:p>
        </p:txBody>
      </p:sp>
      <p:pic>
        <p:nvPicPr>
          <p:cNvPr id="9" name="Picture 8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Non-Polymeric Matrix Materials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Ionic Bond - Metal Atom with Non-Metal Atom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Metallic Bond - Metal Atom with Another Metal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Electrons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Covalent Bond - Non-metal Atom with Another Non-metal Atom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553200" cy="990600"/>
          </a:xfrm>
        </p:spPr>
        <p:txBody>
          <a:bodyPr/>
          <a:lstStyle/>
          <a:p>
            <a:pPr algn="ctr"/>
            <a:r>
              <a:rPr lang="en-US" dirty="0"/>
              <a:t>Properties and Uses of Ceramic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553200" cy="42672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7-1  Temperature limits for composites with various matrices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  <p:pic>
        <p:nvPicPr>
          <p:cNvPr id="6" name="Picture 5" descr="Table 7-1.jpg"/>
          <p:cNvPicPr>
            <a:picLocks noChangeAspect="1"/>
          </p:cNvPicPr>
          <p:nvPr/>
        </p:nvPicPr>
        <p:blipFill>
          <a:blip r:embed="rId3"/>
          <a:srcRect t="15836" b="5395"/>
          <a:stretch>
            <a:fillRect/>
          </a:stretch>
        </p:blipFill>
        <p:spPr>
          <a:xfrm>
            <a:off x="2038011" y="2362200"/>
            <a:ext cx="550578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and Uses of Ceramic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Laws of problems associated with high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Everything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reacts with everything at high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Everything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reacts faster at high temperatures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 products may be anything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and Uses of Ceramic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Toughening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Crack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Pinning or Crack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Deflection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 to 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Reinforcement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 Toughening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Microcracks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553200" cy="990600"/>
          </a:xfrm>
        </p:spPr>
        <p:txBody>
          <a:bodyPr/>
          <a:lstStyle/>
          <a:p>
            <a:pPr algn="ctr"/>
            <a:r>
              <a:rPr lang="en-US" dirty="0"/>
              <a:t>Properties and Uses of Ceramic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6553200" cy="4267200"/>
          </a:xfrm>
        </p:spPr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7-1  Stress/strain characteristics of various reinforcements for ceramic matrix 	composites.</a:t>
            </a:r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  <p:pic>
        <p:nvPicPr>
          <p:cNvPr id="6" name="Picture 5" descr="Fig 7-1.jpg"/>
          <p:cNvPicPr>
            <a:picLocks noChangeAspect="1"/>
          </p:cNvPicPr>
          <p:nvPr/>
        </p:nvPicPr>
        <p:blipFill>
          <a:blip r:embed="rId3"/>
          <a:srcRect l="8046" t="6760" r="13793" b="24290"/>
          <a:stretch>
            <a:fillRect/>
          </a:stretch>
        </p:blipFill>
        <p:spPr>
          <a:xfrm>
            <a:off x="2057400" y="2324100"/>
            <a:ext cx="56388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and Uses of Ceramic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requiring good thermal and wear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Aerospace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shields, re-entry vehicles, nose cones, rocket nozzles, general space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(thermal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 is a critical issue)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of Ceramic Matrix Composites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Sintering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In-situ Reaction Sintering</a:t>
            </a:r>
          </a:p>
          <a:p>
            <a:endParaRPr lang="en-US" dirty="0"/>
          </a:p>
        </p:txBody>
      </p:sp>
      <p:pic>
        <p:nvPicPr>
          <p:cNvPr id="5" name="Picture 4" descr="composite_scan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75373"/>
            <a:ext cx="1478283" cy="11826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duct overview presentation">
  <a:themeElements>
    <a:clrScheme name="tp936[1] 1">
      <a:dk1>
        <a:srgbClr val="000000"/>
      </a:dk1>
      <a:lt1>
        <a:srgbClr val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tp936[1]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p936[1] 1">
        <a:dk1>
          <a:srgbClr val="000000"/>
        </a:dk1>
        <a:lt1>
          <a:srgbClr val="FFFFFF"/>
        </a:lt1>
        <a:dk2>
          <a:srgbClr val="301800"/>
        </a:dk2>
        <a:lt2>
          <a:srgbClr val="614020"/>
        </a:lt2>
        <a:accent1>
          <a:srgbClr val="B38961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D6C4B7"/>
        </a:accent5>
        <a:accent6>
          <a:srgbClr val="8A5C2D"/>
        </a:accent6>
        <a:hlink>
          <a:srgbClr val="9D9C8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6[1] 2">
        <a:dk1>
          <a:srgbClr val="000000"/>
        </a:dk1>
        <a:lt1>
          <a:srgbClr val="FFFFFF"/>
        </a:lt1>
        <a:dk2>
          <a:srgbClr val="003399"/>
        </a:dk2>
        <a:lt2>
          <a:srgbClr val="003366"/>
        </a:lt2>
        <a:accent1>
          <a:srgbClr val="6397CB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7C9E2"/>
        </a:accent5>
        <a:accent6>
          <a:srgbClr val="2D5C8A"/>
        </a:accent6>
        <a:hlink>
          <a:srgbClr val="8585E1"/>
        </a:hlink>
        <a:folHlink>
          <a:srgbClr val="867A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6[1]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Product overview presentation</Template>
  <TotalTime>18</TotalTime>
  <Words>315</Words>
  <Application>Microsoft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Product overview presentation</vt:lpstr>
      <vt:lpstr>Fundamentals of  Composites Manufacturing Materials, Methods, &amp; Applications</vt:lpstr>
      <vt:lpstr>Chapter 7 Ceramic and Metal Matrix Composites - Overview</vt:lpstr>
      <vt:lpstr>Non-Polymeric Matrix Materials </vt:lpstr>
      <vt:lpstr>Properties and Uses of Ceramic Matrix Composites </vt:lpstr>
      <vt:lpstr>Properties and Uses of Ceramic Matrix Composites </vt:lpstr>
      <vt:lpstr>Properties and Uses of Ceramic Matrix Composites </vt:lpstr>
      <vt:lpstr>Properties and Uses of Ceramic Matrix Composites </vt:lpstr>
      <vt:lpstr>Properties and Uses of Ceramic Matrix Composites </vt:lpstr>
      <vt:lpstr>Manufacturing of Ceramic Matrix Composites </vt:lpstr>
      <vt:lpstr>Properties and Uses of Metal Matrix Composites </vt:lpstr>
      <vt:lpstr>Properties and Uses of Metal Matrix Composites </vt:lpstr>
      <vt:lpstr>Properties and Uses of Metal Matrix Composites </vt:lpstr>
      <vt:lpstr>Manufacturing of Metal Matrix Composites </vt:lpstr>
      <vt:lpstr>Case Study 7-1  Diamond Reinforced Abrasive Pads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 Composites Manufacturing Materials, Methods, &amp; Applications</dc:title>
  <dc:creator>Mackinnon</dc:creator>
  <cp:lastModifiedBy>Mackinnon</cp:lastModifiedBy>
  <cp:revision>17</cp:revision>
  <cp:lastPrinted>1601-01-01T00:00:00Z</cp:lastPrinted>
  <dcterms:created xsi:type="dcterms:W3CDTF">2009-04-20T21:45:40Z</dcterms:created>
  <dcterms:modified xsi:type="dcterms:W3CDTF">2009-04-21T02:02:39Z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TC010178501033</vt:lpwstr>
  </property>
</Properties>
</file>